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4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notesSlides/notesSlide10.xml" ContentType="application/vnd.openxmlformats-officedocument.presentationml.notesSlid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colors7.xml" ContentType="application/vnd.openxmlformats-officedocument.drawingml.diagramColors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handoutMasterIdLst>
    <p:handoutMasterId r:id="rId26"/>
  </p:handoutMasterIdLst>
  <p:sldIdLst>
    <p:sldId id="262" r:id="rId2"/>
    <p:sldId id="276" r:id="rId3"/>
    <p:sldId id="277" r:id="rId4"/>
    <p:sldId id="287" r:id="rId5"/>
    <p:sldId id="348" r:id="rId6"/>
    <p:sldId id="288" r:id="rId7"/>
    <p:sldId id="381" r:id="rId8"/>
    <p:sldId id="334" r:id="rId9"/>
    <p:sldId id="266" r:id="rId10"/>
    <p:sldId id="333" r:id="rId11"/>
    <p:sldId id="379" r:id="rId12"/>
    <p:sldId id="297" r:id="rId13"/>
    <p:sldId id="300" r:id="rId14"/>
    <p:sldId id="377" r:id="rId15"/>
    <p:sldId id="264" r:id="rId16"/>
    <p:sldId id="382" r:id="rId17"/>
    <p:sldId id="384" r:id="rId18"/>
    <p:sldId id="343" r:id="rId19"/>
    <p:sldId id="387" r:id="rId20"/>
    <p:sldId id="265" r:id="rId21"/>
    <p:sldId id="389" r:id="rId22"/>
    <p:sldId id="391" r:id="rId23"/>
    <p:sldId id="393" r:id="rId24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41" autoAdjust="0"/>
  </p:normalViewPr>
  <p:slideViewPr>
    <p:cSldViewPr>
      <p:cViewPr varScale="1">
        <p:scale>
          <a:sx n="83" d="100"/>
          <a:sy n="83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0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994ADA-5E4C-4B95-8EE6-1E449C7A0225}" type="doc">
      <dgm:prSet loTypeId="urn:microsoft.com/office/officeart/2005/8/layout/hierarchy2" loCatId="hierarchy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it-IT"/>
        </a:p>
      </dgm:t>
    </dgm:pt>
    <dgm:pt modelId="{A9974EDA-5535-4B61-A735-83D9E76B97DE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3200" dirty="0" smtClean="0">
              <a:solidFill>
                <a:schemeClr val="bg1"/>
              </a:solidFill>
            </a:rPr>
            <a:t>strisciare</a:t>
          </a:r>
        </a:p>
        <a:p>
          <a:r>
            <a:rPr lang="it-IT" sz="3200" dirty="0" smtClean="0">
              <a:solidFill>
                <a:schemeClr val="bg1"/>
              </a:solidFill>
            </a:rPr>
            <a:t>gattonare </a:t>
          </a:r>
        </a:p>
        <a:p>
          <a:r>
            <a:rPr lang="it-IT" sz="3200" dirty="0" smtClean="0">
              <a:solidFill>
                <a:schemeClr val="bg1"/>
              </a:solidFill>
            </a:rPr>
            <a:t>rotolare</a:t>
          </a:r>
          <a:endParaRPr lang="it-IT" sz="3200" dirty="0">
            <a:solidFill>
              <a:schemeClr val="bg1"/>
            </a:solidFill>
          </a:endParaRPr>
        </a:p>
      </dgm:t>
    </dgm:pt>
    <dgm:pt modelId="{CB76064E-46FD-419C-B672-4F18AA30DFB6}" type="parTrans" cxnId="{E8D96CC7-1728-4B61-B67B-E136BC0E2D67}">
      <dgm:prSet/>
      <dgm:spPr/>
      <dgm:t>
        <a:bodyPr/>
        <a:lstStyle/>
        <a:p>
          <a:endParaRPr lang="it-IT"/>
        </a:p>
      </dgm:t>
    </dgm:pt>
    <dgm:pt modelId="{2636543A-9E29-4A0A-8D13-F4FBB7152CE7}" type="sibTrans" cxnId="{E8D96CC7-1728-4B61-B67B-E136BC0E2D67}">
      <dgm:prSet/>
      <dgm:spPr/>
      <dgm:t>
        <a:bodyPr/>
        <a:lstStyle/>
        <a:p>
          <a:endParaRPr lang="it-IT"/>
        </a:p>
      </dgm:t>
    </dgm:pt>
    <dgm:pt modelId="{7C9374C0-49D1-4F37-B975-0AB98340278C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Liberamente nello spazio</a:t>
          </a:r>
          <a:endParaRPr lang="it-IT" dirty="0">
            <a:solidFill>
              <a:schemeClr val="bg1"/>
            </a:solidFill>
          </a:endParaRPr>
        </a:p>
      </dgm:t>
    </dgm:pt>
    <dgm:pt modelId="{316DF395-0E99-417A-9EEF-B661FA9D6943}" type="parTrans" cxnId="{A6531DF8-5F82-4D36-8214-F7A65BC778E7}">
      <dgm:prSet/>
      <dgm:spPr/>
      <dgm:t>
        <a:bodyPr/>
        <a:lstStyle/>
        <a:p>
          <a:endParaRPr lang="it-IT"/>
        </a:p>
      </dgm:t>
    </dgm:pt>
    <dgm:pt modelId="{7623F74A-95AD-4FFC-A640-5E2BCBBE67D3}" type="sibTrans" cxnId="{A6531DF8-5F82-4D36-8214-F7A65BC778E7}">
      <dgm:prSet/>
      <dgm:spPr/>
      <dgm:t>
        <a:bodyPr/>
        <a:lstStyle/>
        <a:p>
          <a:endParaRPr lang="it-IT"/>
        </a:p>
      </dgm:t>
    </dgm:pt>
    <dgm:pt modelId="{7DB54FC0-EB39-42B1-B0A4-53D08BF81AA9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Giochi vari</a:t>
          </a:r>
        </a:p>
        <a:p>
          <a:r>
            <a:rPr lang="it-IT" dirty="0" smtClean="0">
              <a:solidFill>
                <a:schemeClr val="bg1"/>
              </a:solidFill>
            </a:rPr>
            <a:t>Filastrocche – storie di movimento</a:t>
          </a:r>
        </a:p>
        <a:p>
          <a:r>
            <a:rPr lang="it-IT" dirty="0" smtClean="0">
              <a:solidFill>
                <a:schemeClr val="bg1"/>
              </a:solidFill>
            </a:rPr>
            <a:t>Scatoline chiuse</a:t>
          </a:r>
        </a:p>
        <a:p>
          <a:r>
            <a:rPr lang="it-IT" dirty="0" smtClean="0">
              <a:solidFill>
                <a:schemeClr val="bg1"/>
              </a:solidFill>
            </a:rPr>
            <a:t>Il gatto </a:t>
          </a:r>
        </a:p>
        <a:p>
          <a:endParaRPr lang="it-IT" dirty="0"/>
        </a:p>
      </dgm:t>
    </dgm:pt>
    <dgm:pt modelId="{B814D1F5-A246-46DA-B251-C6769EAC5EB0}" type="parTrans" cxnId="{4B33DDD6-B4E3-44A9-A28C-86D6FB8F93CB}">
      <dgm:prSet/>
      <dgm:spPr/>
      <dgm:t>
        <a:bodyPr/>
        <a:lstStyle/>
        <a:p>
          <a:endParaRPr lang="it-IT"/>
        </a:p>
      </dgm:t>
    </dgm:pt>
    <dgm:pt modelId="{7E9D3DDC-4580-4867-9734-53AF6E673BC5}" type="sibTrans" cxnId="{4B33DDD6-B4E3-44A9-A28C-86D6FB8F93CB}">
      <dgm:prSet/>
      <dgm:spPr/>
      <dgm:t>
        <a:bodyPr/>
        <a:lstStyle/>
        <a:p>
          <a:endParaRPr lang="it-IT"/>
        </a:p>
      </dgm:t>
    </dgm:pt>
    <dgm:pt modelId="{B76119F0-86C3-425F-9BBB-9C524FE458CC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Sulla corda </a:t>
          </a:r>
        </a:p>
        <a:p>
          <a:r>
            <a:rPr lang="it-IT" dirty="0" smtClean="0">
              <a:solidFill>
                <a:schemeClr val="bg1"/>
              </a:solidFill>
            </a:rPr>
            <a:t>Sulla linea</a:t>
          </a:r>
        </a:p>
      </dgm:t>
    </dgm:pt>
    <dgm:pt modelId="{262FC099-A19D-48EF-859E-EC7905C34B94}" type="parTrans" cxnId="{95BB4CC5-1359-440D-B844-2F33D1BA680C}">
      <dgm:prSet/>
      <dgm:spPr/>
      <dgm:t>
        <a:bodyPr/>
        <a:lstStyle/>
        <a:p>
          <a:endParaRPr lang="it-IT"/>
        </a:p>
      </dgm:t>
    </dgm:pt>
    <dgm:pt modelId="{662867E8-97CD-4A03-BB6F-DED47BC9DD06}" type="sibTrans" cxnId="{95BB4CC5-1359-440D-B844-2F33D1BA680C}">
      <dgm:prSet/>
      <dgm:spPr/>
      <dgm:t>
        <a:bodyPr/>
        <a:lstStyle/>
        <a:p>
          <a:endParaRPr lang="it-IT"/>
        </a:p>
      </dgm:t>
    </dgm:pt>
    <dgm:pt modelId="{4B6F7FEA-EFF9-41F3-91C0-A61B72D03BC0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Con partenza dalle “casette”</a:t>
          </a:r>
        </a:p>
        <a:p>
          <a:endParaRPr lang="it-IT" dirty="0"/>
        </a:p>
      </dgm:t>
    </dgm:pt>
    <dgm:pt modelId="{5191F995-8E79-4FB2-91E5-DFE95A56D03F}" type="parTrans" cxnId="{CD8261CB-56AD-46DD-8839-2CF8A5F1550C}">
      <dgm:prSet/>
      <dgm:spPr/>
      <dgm:t>
        <a:bodyPr/>
        <a:lstStyle/>
        <a:p>
          <a:endParaRPr lang="it-IT"/>
        </a:p>
      </dgm:t>
    </dgm:pt>
    <dgm:pt modelId="{E059477F-B695-4C20-A1E8-A0AD979B3751}" type="sibTrans" cxnId="{CD8261CB-56AD-46DD-8839-2CF8A5F1550C}">
      <dgm:prSet/>
      <dgm:spPr/>
      <dgm:t>
        <a:bodyPr/>
        <a:lstStyle/>
        <a:p>
          <a:endParaRPr lang="it-IT"/>
        </a:p>
      </dgm:t>
    </dgm:pt>
    <dgm:pt modelId="{7CC003C3-4A2B-461E-A724-4FBC1642A666}" type="pres">
      <dgm:prSet presAssocID="{EC994ADA-5E4C-4B95-8EE6-1E449C7A022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FF1FC357-74C6-445B-BE67-3595D0EF7BF2}" type="pres">
      <dgm:prSet presAssocID="{A9974EDA-5535-4B61-A735-83D9E76B97DE}" presName="root1" presStyleCnt="0"/>
      <dgm:spPr/>
    </dgm:pt>
    <dgm:pt modelId="{6D69C760-DACD-4C56-A168-02C44CF92C11}" type="pres">
      <dgm:prSet presAssocID="{A9974EDA-5535-4B61-A735-83D9E76B97DE}" presName="LevelOneTextNode" presStyleLbl="node0" presStyleIdx="0" presStyleCnt="1" custScaleY="246438" custLinFactY="-698" custLinFactNeighborX="3501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CF23F14-F39B-4A7B-96CA-16B5A77C97BB}" type="pres">
      <dgm:prSet presAssocID="{A9974EDA-5535-4B61-A735-83D9E76B97DE}" presName="level2hierChild" presStyleCnt="0"/>
      <dgm:spPr/>
    </dgm:pt>
    <dgm:pt modelId="{2FA7F63F-BB7C-4253-AC03-0352ECAE6C78}" type="pres">
      <dgm:prSet presAssocID="{316DF395-0E99-417A-9EEF-B661FA9D6943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E8186ED2-0331-4EB8-B18B-A5E7BDE1664A}" type="pres">
      <dgm:prSet presAssocID="{316DF395-0E99-417A-9EEF-B661FA9D6943}" presName="connTx" presStyleLbl="parChTrans1D2" presStyleIdx="0" presStyleCnt="2"/>
      <dgm:spPr/>
      <dgm:t>
        <a:bodyPr/>
        <a:lstStyle/>
        <a:p>
          <a:endParaRPr lang="it-IT"/>
        </a:p>
      </dgm:t>
    </dgm:pt>
    <dgm:pt modelId="{37AEA648-4E1C-440A-A645-A4BBDD4E7A92}" type="pres">
      <dgm:prSet presAssocID="{7C9374C0-49D1-4F37-B975-0AB98340278C}" presName="root2" presStyleCnt="0"/>
      <dgm:spPr/>
    </dgm:pt>
    <dgm:pt modelId="{12B0BD53-F4ED-438C-8570-71802A3685CF}" type="pres">
      <dgm:prSet presAssocID="{7C9374C0-49D1-4F37-B975-0AB98340278C}" presName="LevelTwoTextNode" presStyleLbl="node2" presStyleIdx="0" presStyleCnt="2" custLinFactY="-989" custLinFactNeighborX="45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AFF0130-7BD7-47EA-9EDA-4A3DACC93D3F}" type="pres">
      <dgm:prSet presAssocID="{7C9374C0-49D1-4F37-B975-0AB98340278C}" presName="level3hierChild" presStyleCnt="0"/>
      <dgm:spPr/>
    </dgm:pt>
    <dgm:pt modelId="{1F02786B-38A3-429F-8414-9C8CE7451EB7}" type="pres">
      <dgm:prSet presAssocID="{B814D1F5-A246-46DA-B251-C6769EAC5EB0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CBC1A71C-2364-4568-899C-4958EF25E8B4}" type="pres">
      <dgm:prSet presAssocID="{B814D1F5-A246-46DA-B251-C6769EAC5EB0}" presName="connTx" presStyleLbl="parChTrans1D3" presStyleIdx="0" presStyleCnt="2"/>
      <dgm:spPr/>
      <dgm:t>
        <a:bodyPr/>
        <a:lstStyle/>
        <a:p>
          <a:endParaRPr lang="it-IT"/>
        </a:p>
      </dgm:t>
    </dgm:pt>
    <dgm:pt modelId="{BFEE7644-F421-4E61-B060-9FA799B7C200}" type="pres">
      <dgm:prSet presAssocID="{7DB54FC0-EB39-42B1-B0A4-53D08BF81AA9}" presName="root2" presStyleCnt="0"/>
      <dgm:spPr/>
    </dgm:pt>
    <dgm:pt modelId="{E14BB28F-2CBD-44F8-9DB3-316AAD72ED46}" type="pres">
      <dgm:prSet presAssocID="{7DB54FC0-EB39-42B1-B0A4-53D08BF81AA9}" presName="LevelTwoTextNode" presStyleLbl="node3" presStyleIdx="0" presStyleCnt="2" custLinFactY="-989" custLinFactNeighborX="-3411" custLinFactNeighborY="-1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A6FA0FA-99C0-49D6-8DC9-A2E7F50C971C}" type="pres">
      <dgm:prSet presAssocID="{7DB54FC0-EB39-42B1-B0A4-53D08BF81AA9}" presName="level3hierChild" presStyleCnt="0"/>
      <dgm:spPr/>
    </dgm:pt>
    <dgm:pt modelId="{7E48FE89-7D5D-4D2B-BA0C-25D04C8EA302}" type="pres">
      <dgm:prSet presAssocID="{262FC099-A19D-48EF-859E-EC7905C34B94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95414E5E-69A8-4152-AEB4-9C2228E05235}" type="pres">
      <dgm:prSet presAssocID="{262FC099-A19D-48EF-859E-EC7905C34B94}" presName="connTx" presStyleLbl="parChTrans1D2" presStyleIdx="1" presStyleCnt="2"/>
      <dgm:spPr/>
      <dgm:t>
        <a:bodyPr/>
        <a:lstStyle/>
        <a:p>
          <a:endParaRPr lang="it-IT"/>
        </a:p>
      </dgm:t>
    </dgm:pt>
    <dgm:pt modelId="{C4443E38-3EDB-4E8A-97BB-1BBC02109F47}" type="pres">
      <dgm:prSet presAssocID="{B76119F0-86C3-425F-9BBB-9C524FE458CC}" presName="root2" presStyleCnt="0"/>
      <dgm:spPr/>
    </dgm:pt>
    <dgm:pt modelId="{BFE0016B-E0FE-4AA8-AD90-C9D27E9D822C}" type="pres">
      <dgm:prSet presAssocID="{B76119F0-86C3-425F-9BBB-9C524FE458C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BF36A9E-0B2E-4B37-B5E8-C68C39D7C575}" type="pres">
      <dgm:prSet presAssocID="{B76119F0-86C3-425F-9BBB-9C524FE458CC}" presName="level3hierChild" presStyleCnt="0"/>
      <dgm:spPr/>
    </dgm:pt>
    <dgm:pt modelId="{A6DF27B5-5A67-42AC-BFB1-855878EEB675}" type="pres">
      <dgm:prSet presAssocID="{5191F995-8E79-4FB2-91E5-DFE95A56D03F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B179FEF3-126A-4DC9-8004-E5E918BBADCD}" type="pres">
      <dgm:prSet presAssocID="{5191F995-8E79-4FB2-91E5-DFE95A56D03F}" presName="connTx" presStyleLbl="parChTrans1D3" presStyleIdx="1" presStyleCnt="2"/>
      <dgm:spPr/>
      <dgm:t>
        <a:bodyPr/>
        <a:lstStyle/>
        <a:p>
          <a:endParaRPr lang="it-IT"/>
        </a:p>
      </dgm:t>
    </dgm:pt>
    <dgm:pt modelId="{01ECC45A-9C36-46DF-814E-DF460BDE9809}" type="pres">
      <dgm:prSet presAssocID="{4B6F7FEA-EFF9-41F3-91C0-A61B72D03BC0}" presName="root2" presStyleCnt="0"/>
      <dgm:spPr/>
    </dgm:pt>
    <dgm:pt modelId="{CF3D4472-909C-4F59-925B-E0AD060E4178}" type="pres">
      <dgm:prSet presAssocID="{4B6F7FEA-EFF9-41F3-91C0-A61B72D03BC0}" presName="LevelTwoTextNode" presStyleLbl="node3" presStyleIdx="1" presStyleCnt="2" custLinFactNeighborX="3250" custLinFactNeighborY="-5368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56F98BF-F2B3-4B07-B684-A99CE5083D5F}" type="pres">
      <dgm:prSet presAssocID="{4B6F7FEA-EFF9-41F3-91C0-A61B72D03BC0}" presName="level3hierChild" presStyleCnt="0"/>
      <dgm:spPr/>
    </dgm:pt>
  </dgm:ptLst>
  <dgm:cxnLst>
    <dgm:cxn modelId="{E8D96CC7-1728-4B61-B67B-E136BC0E2D67}" srcId="{EC994ADA-5E4C-4B95-8EE6-1E449C7A0225}" destId="{A9974EDA-5535-4B61-A735-83D9E76B97DE}" srcOrd="0" destOrd="0" parTransId="{CB76064E-46FD-419C-B672-4F18AA30DFB6}" sibTransId="{2636543A-9E29-4A0A-8D13-F4FBB7152CE7}"/>
    <dgm:cxn modelId="{2143387D-C238-484A-BD26-E9F79FAC2AEB}" type="presOf" srcId="{B814D1F5-A246-46DA-B251-C6769EAC5EB0}" destId="{1F02786B-38A3-429F-8414-9C8CE7451EB7}" srcOrd="0" destOrd="0" presId="urn:microsoft.com/office/officeart/2005/8/layout/hierarchy2"/>
    <dgm:cxn modelId="{2EECEA39-C0DD-4F05-9A2C-51EF275815FA}" type="presOf" srcId="{5191F995-8E79-4FB2-91E5-DFE95A56D03F}" destId="{A6DF27B5-5A67-42AC-BFB1-855878EEB675}" srcOrd="0" destOrd="0" presId="urn:microsoft.com/office/officeart/2005/8/layout/hierarchy2"/>
    <dgm:cxn modelId="{1F0EC972-A5E6-416F-A1B3-4A16343FF911}" type="presOf" srcId="{316DF395-0E99-417A-9EEF-B661FA9D6943}" destId="{2FA7F63F-BB7C-4253-AC03-0352ECAE6C78}" srcOrd="0" destOrd="0" presId="urn:microsoft.com/office/officeart/2005/8/layout/hierarchy2"/>
    <dgm:cxn modelId="{459CB18F-6163-4395-A25F-FF3113673C2A}" type="presOf" srcId="{262FC099-A19D-48EF-859E-EC7905C34B94}" destId="{7E48FE89-7D5D-4D2B-BA0C-25D04C8EA302}" srcOrd="0" destOrd="0" presId="urn:microsoft.com/office/officeart/2005/8/layout/hierarchy2"/>
    <dgm:cxn modelId="{E89501D2-1174-462F-B1E4-35148184421D}" type="presOf" srcId="{B76119F0-86C3-425F-9BBB-9C524FE458CC}" destId="{BFE0016B-E0FE-4AA8-AD90-C9D27E9D822C}" srcOrd="0" destOrd="0" presId="urn:microsoft.com/office/officeart/2005/8/layout/hierarchy2"/>
    <dgm:cxn modelId="{16DB9DDA-B52C-49B0-A674-6A92827EAD7A}" type="presOf" srcId="{B814D1F5-A246-46DA-B251-C6769EAC5EB0}" destId="{CBC1A71C-2364-4568-899C-4958EF25E8B4}" srcOrd="1" destOrd="0" presId="urn:microsoft.com/office/officeart/2005/8/layout/hierarchy2"/>
    <dgm:cxn modelId="{A6531DF8-5F82-4D36-8214-F7A65BC778E7}" srcId="{A9974EDA-5535-4B61-A735-83D9E76B97DE}" destId="{7C9374C0-49D1-4F37-B975-0AB98340278C}" srcOrd="0" destOrd="0" parTransId="{316DF395-0E99-417A-9EEF-B661FA9D6943}" sibTransId="{7623F74A-95AD-4FFC-A640-5E2BCBBE67D3}"/>
    <dgm:cxn modelId="{BD5A816B-7ADF-4F53-965D-54CB5107C945}" type="presOf" srcId="{5191F995-8E79-4FB2-91E5-DFE95A56D03F}" destId="{B179FEF3-126A-4DC9-8004-E5E918BBADCD}" srcOrd="1" destOrd="0" presId="urn:microsoft.com/office/officeart/2005/8/layout/hierarchy2"/>
    <dgm:cxn modelId="{843EBA87-74FB-4013-89CB-F89022476A5D}" type="presOf" srcId="{EC994ADA-5E4C-4B95-8EE6-1E449C7A0225}" destId="{7CC003C3-4A2B-461E-A724-4FBC1642A666}" srcOrd="0" destOrd="0" presId="urn:microsoft.com/office/officeart/2005/8/layout/hierarchy2"/>
    <dgm:cxn modelId="{F5B910EA-D503-4732-B9CF-EFC5134F6B52}" type="presOf" srcId="{4B6F7FEA-EFF9-41F3-91C0-A61B72D03BC0}" destId="{CF3D4472-909C-4F59-925B-E0AD060E4178}" srcOrd="0" destOrd="0" presId="urn:microsoft.com/office/officeart/2005/8/layout/hierarchy2"/>
    <dgm:cxn modelId="{0A9D84B6-49C4-4C33-A125-57BD48F8018E}" type="presOf" srcId="{316DF395-0E99-417A-9EEF-B661FA9D6943}" destId="{E8186ED2-0331-4EB8-B18B-A5E7BDE1664A}" srcOrd="1" destOrd="0" presId="urn:microsoft.com/office/officeart/2005/8/layout/hierarchy2"/>
    <dgm:cxn modelId="{95BB4CC5-1359-440D-B844-2F33D1BA680C}" srcId="{A9974EDA-5535-4B61-A735-83D9E76B97DE}" destId="{B76119F0-86C3-425F-9BBB-9C524FE458CC}" srcOrd="1" destOrd="0" parTransId="{262FC099-A19D-48EF-859E-EC7905C34B94}" sibTransId="{662867E8-97CD-4A03-BB6F-DED47BC9DD06}"/>
    <dgm:cxn modelId="{CD8261CB-56AD-46DD-8839-2CF8A5F1550C}" srcId="{B76119F0-86C3-425F-9BBB-9C524FE458CC}" destId="{4B6F7FEA-EFF9-41F3-91C0-A61B72D03BC0}" srcOrd="0" destOrd="0" parTransId="{5191F995-8E79-4FB2-91E5-DFE95A56D03F}" sibTransId="{E059477F-B695-4C20-A1E8-A0AD979B3751}"/>
    <dgm:cxn modelId="{FEE83B88-83F3-41A5-B63B-722ACC79B3E2}" type="presOf" srcId="{A9974EDA-5535-4B61-A735-83D9E76B97DE}" destId="{6D69C760-DACD-4C56-A168-02C44CF92C11}" srcOrd="0" destOrd="0" presId="urn:microsoft.com/office/officeart/2005/8/layout/hierarchy2"/>
    <dgm:cxn modelId="{4B33DDD6-B4E3-44A9-A28C-86D6FB8F93CB}" srcId="{7C9374C0-49D1-4F37-B975-0AB98340278C}" destId="{7DB54FC0-EB39-42B1-B0A4-53D08BF81AA9}" srcOrd="0" destOrd="0" parTransId="{B814D1F5-A246-46DA-B251-C6769EAC5EB0}" sibTransId="{7E9D3DDC-4580-4867-9734-53AF6E673BC5}"/>
    <dgm:cxn modelId="{4B553AFC-6B9F-4507-8F6F-A6FD72B25DB8}" type="presOf" srcId="{7DB54FC0-EB39-42B1-B0A4-53D08BF81AA9}" destId="{E14BB28F-2CBD-44F8-9DB3-316AAD72ED46}" srcOrd="0" destOrd="0" presId="urn:microsoft.com/office/officeart/2005/8/layout/hierarchy2"/>
    <dgm:cxn modelId="{EE73E143-3D0A-408E-97A2-7A732CEBB79D}" type="presOf" srcId="{262FC099-A19D-48EF-859E-EC7905C34B94}" destId="{95414E5E-69A8-4152-AEB4-9C2228E05235}" srcOrd="1" destOrd="0" presId="urn:microsoft.com/office/officeart/2005/8/layout/hierarchy2"/>
    <dgm:cxn modelId="{22490911-875A-42F6-BF3D-175D56D5BEE1}" type="presOf" srcId="{7C9374C0-49D1-4F37-B975-0AB98340278C}" destId="{12B0BD53-F4ED-438C-8570-71802A3685CF}" srcOrd="0" destOrd="0" presId="urn:microsoft.com/office/officeart/2005/8/layout/hierarchy2"/>
    <dgm:cxn modelId="{59D6026F-79AF-4417-8F76-68A619865CC7}" type="presParOf" srcId="{7CC003C3-4A2B-461E-A724-4FBC1642A666}" destId="{FF1FC357-74C6-445B-BE67-3595D0EF7BF2}" srcOrd="0" destOrd="0" presId="urn:microsoft.com/office/officeart/2005/8/layout/hierarchy2"/>
    <dgm:cxn modelId="{B6BBF3F7-A353-4D76-9F0F-0F6F6E3A7BA3}" type="presParOf" srcId="{FF1FC357-74C6-445B-BE67-3595D0EF7BF2}" destId="{6D69C760-DACD-4C56-A168-02C44CF92C11}" srcOrd="0" destOrd="0" presId="urn:microsoft.com/office/officeart/2005/8/layout/hierarchy2"/>
    <dgm:cxn modelId="{73306C2C-F5D4-4F59-B7CA-7B230AB5E9ED}" type="presParOf" srcId="{FF1FC357-74C6-445B-BE67-3595D0EF7BF2}" destId="{FCF23F14-F39B-4A7B-96CA-16B5A77C97BB}" srcOrd="1" destOrd="0" presId="urn:microsoft.com/office/officeart/2005/8/layout/hierarchy2"/>
    <dgm:cxn modelId="{410B962C-DADF-4440-9263-EE2F13CF1F2A}" type="presParOf" srcId="{FCF23F14-F39B-4A7B-96CA-16B5A77C97BB}" destId="{2FA7F63F-BB7C-4253-AC03-0352ECAE6C78}" srcOrd="0" destOrd="0" presId="urn:microsoft.com/office/officeart/2005/8/layout/hierarchy2"/>
    <dgm:cxn modelId="{FBB0DE74-189F-4C96-8D86-3F67352A9742}" type="presParOf" srcId="{2FA7F63F-BB7C-4253-AC03-0352ECAE6C78}" destId="{E8186ED2-0331-4EB8-B18B-A5E7BDE1664A}" srcOrd="0" destOrd="0" presId="urn:microsoft.com/office/officeart/2005/8/layout/hierarchy2"/>
    <dgm:cxn modelId="{9022631B-240C-49FB-9EBA-861B328AA5A6}" type="presParOf" srcId="{FCF23F14-F39B-4A7B-96CA-16B5A77C97BB}" destId="{37AEA648-4E1C-440A-A645-A4BBDD4E7A92}" srcOrd="1" destOrd="0" presId="urn:microsoft.com/office/officeart/2005/8/layout/hierarchy2"/>
    <dgm:cxn modelId="{368390ED-F2CB-4D1E-9F17-35207259FC82}" type="presParOf" srcId="{37AEA648-4E1C-440A-A645-A4BBDD4E7A92}" destId="{12B0BD53-F4ED-438C-8570-71802A3685CF}" srcOrd="0" destOrd="0" presId="urn:microsoft.com/office/officeart/2005/8/layout/hierarchy2"/>
    <dgm:cxn modelId="{4017D3E5-BA96-4B31-B4B9-27E62A376109}" type="presParOf" srcId="{37AEA648-4E1C-440A-A645-A4BBDD4E7A92}" destId="{BAFF0130-7BD7-47EA-9EDA-4A3DACC93D3F}" srcOrd="1" destOrd="0" presId="urn:microsoft.com/office/officeart/2005/8/layout/hierarchy2"/>
    <dgm:cxn modelId="{12E0F014-F6CD-406B-8980-0B179CA4FE34}" type="presParOf" srcId="{BAFF0130-7BD7-47EA-9EDA-4A3DACC93D3F}" destId="{1F02786B-38A3-429F-8414-9C8CE7451EB7}" srcOrd="0" destOrd="0" presId="urn:microsoft.com/office/officeart/2005/8/layout/hierarchy2"/>
    <dgm:cxn modelId="{826A2419-CD4F-4284-8FB0-73355829357B}" type="presParOf" srcId="{1F02786B-38A3-429F-8414-9C8CE7451EB7}" destId="{CBC1A71C-2364-4568-899C-4958EF25E8B4}" srcOrd="0" destOrd="0" presId="urn:microsoft.com/office/officeart/2005/8/layout/hierarchy2"/>
    <dgm:cxn modelId="{5F04DEFF-4B92-409E-8C97-04D3BFFA6536}" type="presParOf" srcId="{BAFF0130-7BD7-47EA-9EDA-4A3DACC93D3F}" destId="{BFEE7644-F421-4E61-B060-9FA799B7C200}" srcOrd="1" destOrd="0" presId="urn:microsoft.com/office/officeart/2005/8/layout/hierarchy2"/>
    <dgm:cxn modelId="{0D64D942-3F83-4596-BF7C-9871DA86DF1D}" type="presParOf" srcId="{BFEE7644-F421-4E61-B060-9FA799B7C200}" destId="{E14BB28F-2CBD-44F8-9DB3-316AAD72ED46}" srcOrd="0" destOrd="0" presId="urn:microsoft.com/office/officeart/2005/8/layout/hierarchy2"/>
    <dgm:cxn modelId="{1E88F21E-45F2-4FE9-AC33-94E82B5B7B0F}" type="presParOf" srcId="{BFEE7644-F421-4E61-B060-9FA799B7C200}" destId="{3A6FA0FA-99C0-49D6-8DC9-A2E7F50C971C}" srcOrd="1" destOrd="0" presId="urn:microsoft.com/office/officeart/2005/8/layout/hierarchy2"/>
    <dgm:cxn modelId="{29CB7BBF-E300-49AC-9456-46CF0F668FC9}" type="presParOf" srcId="{FCF23F14-F39B-4A7B-96CA-16B5A77C97BB}" destId="{7E48FE89-7D5D-4D2B-BA0C-25D04C8EA302}" srcOrd="2" destOrd="0" presId="urn:microsoft.com/office/officeart/2005/8/layout/hierarchy2"/>
    <dgm:cxn modelId="{3F445306-0FCD-4DBE-98CE-F098CB9D88B8}" type="presParOf" srcId="{7E48FE89-7D5D-4D2B-BA0C-25D04C8EA302}" destId="{95414E5E-69A8-4152-AEB4-9C2228E05235}" srcOrd="0" destOrd="0" presId="urn:microsoft.com/office/officeart/2005/8/layout/hierarchy2"/>
    <dgm:cxn modelId="{111F3046-D6F5-4C31-9B02-D19589F32BF6}" type="presParOf" srcId="{FCF23F14-F39B-4A7B-96CA-16B5A77C97BB}" destId="{C4443E38-3EDB-4E8A-97BB-1BBC02109F47}" srcOrd="3" destOrd="0" presId="urn:microsoft.com/office/officeart/2005/8/layout/hierarchy2"/>
    <dgm:cxn modelId="{3E67F72A-BB07-4955-94DB-1D99A59179F7}" type="presParOf" srcId="{C4443E38-3EDB-4E8A-97BB-1BBC02109F47}" destId="{BFE0016B-E0FE-4AA8-AD90-C9D27E9D822C}" srcOrd="0" destOrd="0" presId="urn:microsoft.com/office/officeart/2005/8/layout/hierarchy2"/>
    <dgm:cxn modelId="{AF35D73A-21F2-43AB-B1F1-AD48895B9A8A}" type="presParOf" srcId="{C4443E38-3EDB-4E8A-97BB-1BBC02109F47}" destId="{6BF36A9E-0B2E-4B37-B5E8-C68C39D7C575}" srcOrd="1" destOrd="0" presId="urn:microsoft.com/office/officeart/2005/8/layout/hierarchy2"/>
    <dgm:cxn modelId="{77CBAA7C-BFBE-4840-BBE9-E6E9DC647501}" type="presParOf" srcId="{6BF36A9E-0B2E-4B37-B5E8-C68C39D7C575}" destId="{A6DF27B5-5A67-42AC-BFB1-855878EEB675}" srcOrd="0" destOrd="0" presId="urn:microsoft.com/office/officeart/2005/8/layout/hierarchy2"/>
    <dgm:cxn modelId="{5E54A711-0BAB-423D-AC0F-2AF03B1268B4}" type="presParOf" srcId="{A6DF27B5-5A67-42AC-BFB1-855878EEB675}" destId="{B179FEF3-126A-4DC9-8004-E5E918BBADCD}" srcOrd="0" destOrd="0" presId="urn:microsoft.com/office/officeart/2005/8/layout/hierarchy2"/>
    <dgm:cxn modelId="{F46D33BB-EBA3-45EA-BD66-50221D373977}" type="presParOf" srcId="{6BF36A9E-0B2E-4B37-B5E8-C68C39D7C575}" destId="{01ECC45A-9C36-46DF-814E-DF460BDE9809}" srcOrd="1" destOrd="0" presId="urn:microsoft.com/office/officeart/2005/8/layout/hierarchy2"/>
    <dgm:cxn modelId="{AF4EA3EB-3365-423D-8CAA-073AD2A50F3A}" type="presParOf" srcId="{01ECC45A-9C36-46DF-814E-DF460BDE9809}" destId="{CF3D4472-909C-4F59-925B-E0AD060E4178}" srcOrd="0" destOrd="0" presId="urn:microsoft.com/office/officeart/2005/8/layout/hierarchy2"/>
    <dgm:cxn modelId="{7B982F5C-EE94-472D-86A4-C6A08D58C4A5}" type="presParOf" srcId="{01ECC45A-9C36-46DF-814E-DF460BDE9809}" destId="{B56F98BF-F2B3-4B07-B684-A99CE5083D5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E61BE1-20DA-4807-8623-F83DBE4BD3CA}" type="doc">
      <dgm:prSet loTypeId="urn:microsoft.com/office/officeart/2005/8/layout/hierarchy2" loCatId="hierarchy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it-IT"/>
        </a:p>
      </dgm:t>
    </dgm:pt>
    <dgm:pt modelId="{BC20C394-0677-4164-99D6-C1CE67AB587A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3200" dirty="0" smtClean="0">
              <a:solidFill>
                <a:schemeClr val="bg1"/>
              </a:solidFill>
            </a:rPr>
            <a:t>Stimolazione della pianta del piede</a:t>
          </a:r>
          <a:endParaRPr lang="it-IT" sz="3200" dirty="0">
            <a:solidFill>
              <a:schemeClr val="bg1"/>
            </a:solidFill>
          </a:endParaRPr>
        </a:p>
      </dgm:t>
    </dgm:pt>
    <dgm:pt modelId="{C2EE87E9-875F-4993-8273-71E5E06A5F6D}" type="parTrans" cxnId="{7D325FE9-CF29-488A-BD6A-3EFE29ECB8DB}">
      <dgm:prSet/>
      <dgm:spPr/>
      <dgm:t>
        <a:bodyPr/>
        <a:lstStyle/>
        <a:p>
          <a:endParaRPr lang="it-IT"/>
        </a:p>
      </dgm:t>
    </dgm:pt>
    <dgm:pt modelId="{09ED4E7E-6987-43AF-BF6A-8F97528EE316}" type="sibTrans" cxnId="{7D325FE9-CF29-488A-BD6A-3EFE29ECB8DB}">
      <dgm:prSet/>
      <dgm:spPr/>
      <dgm:t>
        <a:bodyPr/>
        <a:lstStyle/>
        <a:p>
          <a:endParaRPr lang="it-IT"/>
        </a:p>
      </dgm:t>
    </dgm:pt>
    <dgm:pt modelId="{A8850A9B-E16B-4DE0-8AB6-5CF738F72D4B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2400" dirty="0" smtClean="0">
              <a:solidFill>
                <a:schemeClr val="bg1"/>
              </a:solidFill>
            </a:rPr>
            <a:t>con vari materiali</a:t>
          </a:r>
          <a:endParaRPr lang="it-IT" sz="2400" dirty="0">
            <a:solidFill>
              <a:schemeClr val="bg1"/>
            </a:solidFill>
          </a:endParaRPr>
        </a:p>
      </dgm:t>
    </dgm:pt>
    <dgm:pt modelId="{4F7AAA33-7F5E-450C-BD0A-B054DD73C043}" type="parTrans" cxnId="{428943C3-09C0-4883-B204-C21892AE78CD}">
      <dgm:prSet/>
      <dgm:spPr/>
      <dgm:t>
        <a:bodyPr/>
        <a:lstStyle/>
        <a:p>
          <a:endParaRPr lang="it-IT"/>
        </a:p>
      </dgm:t>
    </dgm:pt>
    <dgm:pt modelId="{4AADFDE5-482B-4869-B7D2-3E161FD76ECD}" type="sibTrans" cxnId="{428943C3-09C0-4883-B204-C21892AE78CD}">
      <dgm:prSet/>
      <dgm:spPr/>
      <dgm:t>
        <a:bodyPr/>
        <a:lstStyle/>
        <a:p>
          <a:endParaRPr lang="it-IT"/>
        </a:p>
      </dgm:t>
    </dgm:pt>
    <dgm:pt modelId="{3DAE89DF-C4F9-4631-AA2B-E34C68620783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2800" dirty="0" smtClean="0">
              <a:solidFill>
                <a:schemeClr val="bg1"/>
              </a:solidFill>
            </a:rPr>
            <a:t>Esplorazione libera</a:t>
          </a:r>
          <a:endParaRPr lang="it-IT" sz="2800" dirty="0">
            <a:solidFill>
              <a:schemeClr val="bg1"/>
            </a:solidFill>
          </a:endParaRPr>
        </a:p>
      </dgm:t>
    </dgm:pt>
    <dgm:pt modelId="{52B774F2-7249-4947-AABA-6CD04EA8874E}" type="parTrans" cxnId="{D8CCE5B9-8EFC-4700-B775-F9A1FA1BC0B9}">
      <dgm:prSet/>
      <dgm:spPr/>
      <dgm:t>
        <a:bodyPr/>
        <a:lstStyle/>
        <a:p>
          <a:endParaRPr lang="it-IT"/>
        </a:p>
      </dgm:t>
    </dgm:pt>
    <dgm:pt modelId="{657C2E53-668B-4174-968E-3CFD4CAA6322}" type="sibTrans" cxnId="{D8CCE5B9-8EFC-4700-B775-F9A1FA1BC0B9}">
      <dgm:prSet/>
      <dgm:spPr/>
      <dgm:t>
        <a:bodyPr/>
        <a:lstStyle/>
        <a:p>
          <a:endParaRPr lang="it-IT"/>
        </a:p>
      </dgm:t>
    </dgm:pt>
    <dgm:pt modelId="{174EAA5B-E525-44E4-974B-2F8D3F68F644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percorsi</a:t>
          </a:r>
          <a:endParaRPr lang="it-IT" dirty="0">
            <a:solidFill>
              <a:schemeClr val="bg1"/>
            </a:solidFill>
          </a:endParaRPr>
        </a:p>
      </dgm:t>
    </dgm:pt>
    <dgm:pt modelId="{2B0C5565-1EBF-46B1-8DC8-3B0423CEC941}" type="parTrans" cxnId="{61328B9F-4605-41DB-86BC-6318FAAD2CEE}">
      <dgm:prSet/>
      <dgm:spPr/>
      <dgm:t>
        <a:bodyPr/>
        <a:lstStyle/>
        <a:p>
          <a:endParaRPr lang="it-IT"/>
        </a:p>
      </dgm:t>
    </dgm:pt>
    <dgm:pt modelId="{03AAD8DE-82ED-4669-9DD6-34A973351181}" type="sibTrans" cxnId="{61328B9F-4605-41DB-86BC-6318FAAD2CEE}">
      <dgm:prSet/>
      <dgm:spPr/>
      <dgm:t>
        <a:bodyPr/>
        <a:lstStyle/>
        <a:p>
          <a:endParaRPr lang="it-IT"/>
        </a:p>
      </dgm:t>
    </dgm:pt>
    <dgm:pt modelId="{9C4857B5-857D-4BEE-9ADC-31728A9D52BE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Sulla corda</a:t>
          </a:r>
          <a:endParaRPr lang="it-IT" dirty="0">
            <a:solidFill>
              <a:schemeClr val="bg1"/>
            </a:solidFill>
          </a:endParaRPr>
        </a:p>
      </dgm:t>
    </dgm:pt>
    <dgm:pt modelId="{BFA06912-5EE1-458C-9A3D-FCD2E52F8CE1}" type="parTrans" cxnId="{C529B1EC-6F1C-43CB-AA5B-4F8CF290940C}">
      <dgm:prSet/>
      <dgm:spPr/>
      <dgm:t>
        <a:bodyPr/>
        <a:lstStyle/>
        <a:p>
          <a:endParaRPr lang="it-IT"/>
        </a:p>
      </dgm:t>
    </dgm:pt>
    <dgm:pt modelId="{848CE7E6-7C93-4760-8A45-0F0FC34E7196}" type="sibTrans" cxnId="{C529B1EC-6F1C-43CB-AA5B-4F8CF290940C}">
      <dgm:prSet/>
      <dgm:spPr/>
      <dgm:t>
        <a:bodyPr/>
        <a:lstStyle/>
        <a:p>
          <a:endParaRPr lang="it-IT"/>
        </a:p>
      </dgm:t>
    </dgm:pt>
    <dgm:pt modelId="{ADD2D894-877F-40B8-81C8-FE1C767D28E0}">
      <dgm:prSet phldrT="[Testo]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dirty="0" smtClean="0">
              <a:solidFill>
                <a:schemeClr val="bg1"/>
              </a:solidFill>
            </a:rPr>
            <a:t>Percorsi </a:t>
          </a:r>
          <a:endParaRPr lang="it-IT" dirty="0">
            <a:solidFill>
              <a:schemeClr val="bg1"/>
            </a:solidFill>
          </a:endParaRPr>
        </a:p>
      </dgm:t>
    </dgm:pt>
    <dgm:pt modelId="{F1C6F381-72EC-4EC5-B506-57E9F0006F02}" type="parTrans" cxnId="{295BC127-5192-4C43-902B-7F3788703EF0}">
      <dgm:prSet/>
      <dgm:spPr/>
      <dgm:t>
        <a:bodyPr/>
        <a:lstStyle/>
        <a:p>
          <a:endParaRPr lang="it-IT"/>
        </a:p>
      </dgm:t>
    </dgm:pt>
    <dgm:pt modelId="{2344F42F-59D2-4D98-A325-422D9F35FADA}" type="sibTrans" cxnId="{295BC127-5192-4C43-902B-7F3788703EF0}">
      <dgm:prSet/>
      <dgm:spPr/>
      <dgm:t>
        <a:bodyPr/>
        <a:lstStyle/>
        <a:p>
          <a:endParaRPr lang="it-IT"/>
        </a:p>
      </dgm:t>
    </dgm:pt>
    <dgm:pt modelId="{70A0EC8D-5E75-491F-B714-846E2228E62D}">
      <dgm:prSet/>
      <dgm:spPr/>
      <dgm:t>
        <a:bodyPr/>
        <a:lstStyle/>
        <a:p>
          <a:r>
            <a:rPr lang="it-IT" dirty="0" smtClean="0">
              <a:solidFill>
                <a:schemeClr val="tx1"/>
              </a:solidFill>
              <a:latin typeface="Comic Sans MS" pitchFamily="66" charset="0"/>
            </a:rPr>
            <a:t>Stimolazione del piede con canzoncine e filastrocche</a:t>
          </a:r>
          <a:endParaRPr lang="it-IT" dirty="0">
            <a:solidFill>
              <a:schemeClr val="tx1"/>
            </a:solidFill>
            <a:latin typeface="Comic Sans MS" pitchFamily="66" charset="0"/>
          </a:endParaRPr>
        </a:p>
      </dgm:t>
    </dgm:pt>
    <dgm:pt modelId="{CD6A409B-1B4F-4037-A374-7541087803DE}" type="parTrans" cxnId="{FAFC68AC-7C95-4D69-A8A8-AB7F1757BE96}">
      <dgm:prSet/>
      <dgm:spPr/>
      <dgm:t>
        <a:bodyPr/>
        <a:lstStyle/>
        <a:p>
          <a:endParaRPr lang="it-IT"/>
        </a:p>
      </dgm:t>
    </dgm:pt>
    <dgm:pt modelId="{B0D3BD93-9F00-4C53-8A34-E0E01CA3E591}" type="sibTrans" cxnId="{FAFC68AC-7C95-4D69-A8A8-AB7F1757BE96}">
      <dgm:prSet/>
      <dgm:spPr/>
      <dgm:t>
        <a:bodyPr/>
        <a:lstStyle/>
        <a:p>
          <a:endParaRPr lang="it-IT"/>
        </a:p>
      </dgm:t>
    </dgm:pt>
    <dgm:pt modelId="{211F8BCA-58DF-4B53-A5B6-9F6B80DA9566}" type="pres">
      <dgm:prSet presAssocID="{B6E61BE1-20DA-4807-8623-F83DBE4BD3C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184F03-2607-4660-B3E5-6E4A58BDB5B9}" type="pres">
      <dgm:prSet presAssocID="{BC20C394-0677-4164-99D6-C1CE67AB587A}" presName="root1" presStyleCnt="0"/>
      <dgm:spPr/>
    </dgm:pt>
    <dgm:pt modelId="{2CD1BA83-86A4-4D18-B46F-D4E65A443630}" type="pres">
      <dgm:prSet presAssocID="{BC20C394-0677-4164-99D6-C1CE67AB587A}" presName="LevelOneTextNode" presStyleLbl="node0" presStyleIdx="0" presStyleCnt="2" custScaleX="231775" custScaleY="23148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5163FEE-5367-4CDB-B6EB-5CC37A839632}" type="pres">
      <dgm:prSet presAssocID="{BC20C394-0677-4164-99D6-C1CE67AB587A}" presName="level2hierChild" presStyleCnt="0"/>
      <dgm:spPr/>
    </dgm:pt>
    <dgm:pt modelId="{30D189BD-96E6-4E04-9A1D-6E79EF6D8D0C}" type="pres">
      <dgm:prSet presAssocID="{4F7AAA33-7F5E-450C-BD0A-B054DD73C043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C33AFA7B-05E9-4354-8497-FB63A32410E8}" type="pres">
      <dgm:prSet presAssocID="{4F7AAA33-7F5E-450C-BD0A-B054DD73C043}" presName="connTx" presStyleLbl="parChTrans1D2" presStyleIdx="0" presStyleCnt="2"/>
      <dgm:spPr/>
      <dgm:t>
        <a:bodyPr/>
        <a:lstStyle/>
        <a:p>
          <a:endParaRPr lang="it-IT"/>
        </a:p>
      </dgm:t>
    </dgm:pt>
    <dgm:pt modelId="{32F770CE-0F1C-4990-950C-E79E7F0743BD}" type="pres">
      <dgm:prSet presAssocID="{A8850A9B-E16B-4DE0-8AB6-5CF738F72D4B}" presName="root2" presStyleCnt="0"/>
      <dgm:spPr/>
    </dgm:pt>
    <dgm:pt modelId="{73894BEE-DDEA-4B93-A87C-7C12D0F0F6BD}" type="pres">
      <dgm:prSet presAssocID="{A8850A9B-E16B-4DE0-8AB6-5CF738F72D4B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E97D1CA-D75E-415A-AD58-05109D9AD6B2}" type="pres">
      <dgm:prSet presAssocID="{A8850A9B-E16B-4DE0-8AB6-5CF738F72D4B}" presName="level3hierChild" presStyleCnt="0"/>
      <dgm:spPr/>
    </dgm:pt>
    <dgm:pt modelId="{A1B021D4-72F4-450D-893F-365DE44761AB}" type="pres">
      <dgm:prSet presAssocID="{52B774F2-7249-4947-AABA-6CD04EA8874E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8EDADF91-F5EC-44D2-A65E-F6E4B0AA3AA4}" type="pres">
      <dgm:prSet presAssocID="{52B774F2-7249-4947-AABA-6CD04EA8874E}" presName="connTx" presStyleLbl="parChTrans1D3" presStyleIdx="0" presStyleCnt="3"/>
      <dgm:spPr/>
      <dgm:t>
        <a:bodyPr/>
        <a:lstStyle/>
        <a:p>
          <a:endParaRPr lang="it-IT"/>
        </a:p>
      </dgm:t>
    </dgm:pt>
    <dgm:pt modelId="{92FB987D-1B33-41A2-B195-534F8DDDE16E}" type="pres">
      <dgm:prSet presAssocID="{3DAE89DF-C4F9-4631-AA2B-E34C68620783}" presName="root2" presStyleCnt="0"/>
      <dgm:spPr/>
    </dgm:pt>
    <dgm:pt modelId="{5B7159BD-FFCC-42CC-A160-D6B68290A265}" type="pres">
      <dgm:prSet presAssocID="{3DAE89DF-C4F9-4631-AA2B-E34C68620783}" presName="LevelTwoTextNode" presStyleLbl="node3" presStyleIdx="0" presStyleCnt="3" custScaleX="178758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1629688B-E698-42E7-B1E6-EB066BC3690E}" type="pres">
      <dgm:prSet presAssocID="{3DAE89DF-C4F9-4631-AA2B-E34C68620783}" presName="level3hierChild" presStyleCnt="0"/>
      <dgm:spPr/>
    </dgm:pt>
    <dgm:pt modelId="{E8DA308E-6164-4025-96BB-7922A5D9DB1E}" type="pres">
      <dgm:prSet presAssocID="{2B0C5565-1EBF-46B1-8DC8-3B0423CEC941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F1E40AD1-78A2-4F05-B47C-755224652BD0}" type="pres">
      <dgm:prSet presAssocID="{2B0C5565-1EBF-46B1-8DC8-3B0423CEC941}" presName="connTx" presStyleLbl="parChTrans1D3" presStyleIdx="1" presStyleCnt="3"/>
      <dgm:spPr/>
      <dgm:t>
        <a:bodyPr/>
        <a:lstStyle/>
        <a:p>
          <a:endParaRPr lang="it-IT"/>
        </a:p>
      </dgm:t>
    </dgm:pt>
    <dgm:pt modelId="{AA241F02-1ED4-431A-A29F-9A4D229453B4}" type="pres">
      <dgm:prSet presAssocID="{174EAA5B-E525-44E4-974B-2F8D3F68F644}" presName="root2" presStyleCnt="0"/>
      <dgm:spPr/>
    </dgm:pt>
    <dgm:pt modelId="{0CB43C47-ECCD-409E-8691-8315EFBAC4C9}" type="pres">
      <dgm:prSet presAssocID="{174EAA5B-E525-44E4-974B-2F8D3F68F644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42C70B2-51D0-4799-8A89-AE4CFA9944C6}" type="pres">
      <dgm:prSet presAssocID="{174EAA5B-E525-44E4-974B-2F8D3F68F644}" presName="level3hierChild" presStyleCnt="0"/>
      <dgm:spPr/>
    </dgm:pt>
    <dgm:pt modelId="{8ADB77E8-E172-44CD-B1E2-06BC34AFFA2F}" type="pres">
      <dgm:prSet presAssocID="{BFA06912-5EE1-458C-9A3D-FCD2E52F8CE1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44A90E54-BA3B-4742-BCB8-A8DD18EF356A}" type="pres">
      <dgm:prSet presAssocID="{BFA06912-5EE1-458C-9A3D-FCD2E52F8CE1}" presName="connTx" presStyleLbl="parChTrans1D2" presStyleIdx="1" presStyleCnt="2"/>
      <dgm:spPr/>
      <dgm:t>
        <a:bodyPr/>
        <a:lstStyle/>
        <a:p>
          <a:endParaRPr lang="it-IT"/>
        </a:p>
      </dgm:t>
    </dgm:pt>
    <dgm:pt modelId="{08BBC38D-E77A-4816-B5CC-4236C7D8AE9D}" type="pres">
      <dgm:prSet presAssocID="{9C4857B5-857D-4BEE-9ADC-31728A9D52BE}" presName="root2" presStyleCnt="0"/>
      <dgm:spPr/>
    </dgm:pt>
    <dgm:pt modelId="{9CF20D3F-3C5D-4F2C-A690-5CF66C4B8EE4}" type="pres">
      <dgm:prSet presAssocID="{9C4857B5-857D-4BEE-9ADC-31728A9D52BE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707E83C-DA65-48ED-818E-0A6CAE4D5D77}" type="pres">
      <dgm:prSet presAssocID="{9C4857B5-857D-4BEE-9ADC-31728A9D52BE}" presName="level3hierChild" presStyleCnt="0"/>
      <dgm:spPr/>
    </dgm:pt>
    <dgm:pt modelId="{5B3067F1-718C-468E-8573-662EE2EDD1F2}" type="pres">
      <dgm:prSet presAssocID="{F1C6F381-72EC-4EC5-B506-57E9F0006F02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76824FF7-91B0-4A1F-9576-C3F70C105CA3}" type="pres">
      <dgm:prSet presAssocID="{F1C6F381-72EC-4EC5-B506-57E9F0006F02}" presName="connTx" presStyleLbl="parChTrans1D3" presStyleIdx="2" presStyleCnt="3"/>
      <dgm:spPr/>
      <dgm:t>
        <a:bodyPr/>
        <a:lstStyle/>
        <a:p>
          <a:endParaRPr lang="it-IT"/>
        </a:p>
      </dgm:t>
    </dgm:pt>
    <dgm:pt modelId="{5694B535-1FC1-433F-A2DC-571A794DFE69}" type="pres">
      <dgm:prSet presAssocID="{ADD2D894-877F-40B8-81C8-FE1C767D28E0}" presName="root2" presStyleCnt="0"/>
      <dgm:spPr/>
    </dgm:pt>
    <dgm:pt modelId="{C2F4F137-76B9-4F66-A846-BC1577FC5DC8}" type="pres">
      <dgm:prSet presAssocID="{ADD2D894-877F-40B8-81C8-FE1C767D28E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104B0C4-2E61-4ECD-A71D-059D32D70581}" type="pres">
      <dgm:prSet presAssocID="{ADD2D894-877F-40B8-81C8-FE1C767D28E0}" presName="level3hierChild" presStyleCnt="0"/>
      <dgm:spPr/>
    </dgm:pt>
    <dgm:pt modelId="{7A9AB7FF-F57E-4117-A849-76F0AC07A0AD}" type="pres">
      <dgm:prSet presAssocID="{70A0EC8D-5E75-491F-B714-846E2228E62D}" presName="root1" presStyleCnt="0"/>
      <dgm:spPr/>
    </dgm:pt>
    <dgm:pt modelId="{713F8AE6-0B8D-46BB-BBBF-E5D53229DFEC}" type="pres">
      <dgm:prSet presAssocID="{70A0EC8D-5E75-491F-B714-846E2228E62D}" presName="LevelOneTextNode" presStyleLbl="node0" presStyleIdx="1" presStyleCnt="2" custScaleX="364054" custScaleY="182497" custLinFactY="-201160" custLinFactNeighborX="15139" custLinFactNeighborY="-30000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73619FE-5C12-4867-B646-B6A94DC14637}" type="pres">
      <dgm:prSet presAssocID="{70A0EC8D-5E75-491F-B714-846E2228E62D}" presName="level2hierChild" presStyleCnt="0"/>
      <dgm:spPr/>
    </dgm:pt>
  </dgm:ptLst>
  <dgm:cxnLst>
    <dgm:cxn modelId="{93674C2C-5419-4B6B-97D3-139943EBB951}" type="presOf" srcId="{ADD2D894-877F-40B8-81C8-FE1C767D28E0}" destId="{C2F4F137-76B9-4F66-A846-BC1577FC5DC8}" srcOrd="0" destOrd="0" presId="urn:microsoft.com/office/officeart/2005/8/layout/hierarchy2"/>
    <dgm:cxn modelId="{85777F55-9DBD-4B31-99A0-22FE0576A895}" type="presOf" srcId="{70A0EC8D-5E75-491F-B714-846E2228E62D}" destId="{713F8AE6-0B8D-46BB-BBBF-E5D53229DFEC}" srcOrd="0" destOrd="0" presId="urn:microsoft.com/office/officeart/2005/8/layout/hierarchy2"/>
    <dgm:cxn modelId="{028778F1-7FD4-4F66-8619-F5779E797ED0}" type="presOf" srcId="{2B0C5565-1EBF-46B1-8DC8-3B0423CEC941}" destId="{F1E40AD1-78A2-4F05-B47C-755224652BD0}" srcOrd="1" destOrd="0" presId="urn:microsoft.com/office/officeart/2005/8/layout/hierarchy2"/>
    <dgm:cxn modelId="{D3D4A91B-C199-4E63-A000-97AAE0D4EA5A}" type="presOf" srcId="{2B0C5565-1EBF-46B1-8DC8-3B0423CEC941}" destId="{E8DA308E-6164-4025-96BB-7922A5D9DB1E}" srcOrd="0" destOrd="0" presId="urn:microsoft.com/office/officeart/2005/8/layout/hierarchy2"/>
    <dgm:cxn modelId="{7D325FE9-CF29-488A-BD6A-3EFE29ECB8DB}" srcId="{B6E61BE1-20DA-4807-8623-F83DBE4BD3CA}" destId="{BC20C394-0677-4164-99D6-C1CE67AB587A}" srcOrd="0" destOrd="0" parTransId="{C2EE87E9-875F-4993-8273-71E5E06A5F6D}" sibTransId="{09ED4E7E-6987-43AF-BF6A-8F97528EE316}"/>
    <dgm:cxn modelId="{71C915CC-AD77-49CA-9BDE-C7BB696516CF}" type="presOf" srcId="{A8850A9B-E16B-4DE0-8AB6-5CF738F72D4B}" destId="{73894BEE-DDEA-4B93-A87C-7C12D0F0F6BD}" srcOrd="0" destOrd="0" presId="urn:microsoft.com/office/officeart/2005/8/layout/hierarchy2"/>
    <dgm:cxn modelId="{61328B9F-4605-41DB-86BC-6318FAAD2CEE}" srcId="{A8850A9B-E16B-4DE0-8AB6-5CF738F72D4B}" destId="{174EAA5B-E525-44E4-974B-2F8D3F68F644}" srcOrd="1" destOrd="0" parTransId="{2B0C5565-1EBF-46B1-8DC8-3B0423CEC941}" sibTransId="{03AAD8DE-82ED-4669-9DD6-34A973351181}"/>
    <dgm:cxn modelId="{295BC127-5192-4C43-902B-7F3788703EF0}" srcId="{9C4857B5-857D-4BEE-9ADC-31728A9D52BE}" destId="{ADD2D894-877F-40B8-81C8-FE1C767D28E0}" srcOrd="0" destOrd="0" parTransId="{F1C6F381-72EC-4EC5-B506-57E9F0006F02}" sibTransId="{2344F42F-59D2-4D98-A325-422D9F35FADA}"/>
    <dgm:cxn modelId="{BC6E7A66-771F-4DEA-8B37-435336677BDD}" type="presOf" srcId="{3DAE89DF-C4F9-4631-AA2B-E34C68620783}" destId="{5B7159BD-FFCC-42CC-A160-D6B68290A265}" srcOrd="0" destOrd="0" presId="urn:microsoft.com/office/officeart/2005/8/layout/hierarchy2"/>
    <dgm:cxn modelId="{69A91DD3-870B-4807-A998-2F87B62FEB39}" type="presOf" srcId="{BC20C394-0677-4164-99D6-C1CE67AB587A}" destId="{2CD1BA83-86A4-4D18-B46F-D4E65A443630}" srcOrd="0" destOrd="0" presId="urn:microsoft.com/office/officeart/2005/8/layout/hierarchy2"/>
    <dgm:cxn modelId="{87FE88FE-0CAF-427F-ABA4-E6F43D4275CD}" type="presOf" srcId="{BFA06912-5EE1-458C-9A3D-FCD2E52F8CE1}" destId="{44A90E54-BA3B-4742-BCB8-A8DD18EF356A}" srcOrd="1" destOrd="0" presId="urn:microsoft.com/office/officeart/2005/8/layout/hierarchy2"/>
    <dgm:cxn modelId="{F9E5A0F2-A42B-484B-BE4C-AF2CB3AAAD63}" type="presOf" srcId="{BFA06912-5EE1-458C-9A3D-FCD2E52F8CE1}" destId="{8ADB77E8-E172-44CD-B1E2-06BC34AFFA2F}" srcOrd="0" destOrd="0" presId="urn:microsoft.com/office/officeart/2005/8/layout/hierarchy2"/>
    <dgm:cxn modelId="{BA00243F-115C-4CD3-8296-BD2B31795E91}" type="presOf" srcId="{F1C6F381-72EC-4EC5-B506-57E9F0006F02}" destId="{76824FF7-91B0-4A1F-9576-C3F70C105CA3}" srcOrd="1" destOrd="0" presId="urn:microsoft.com/office/officeart/2005/8/layout/hierarchy2"/>
    <dgm:cxn modelId="{C00B8808-D829-458A-8EA6-B641A0658C17}" type="presOf" srcId="{52B774F2-7249-4947-AABA-6CD04EA8874E}" destId="{8EDADF91-F5EC-44D2-A65E-F6E4B0AA3AA4}" srcOrd="1" destOrd="0" presId="urn:microsoft.com/office/officeart/2005/8/layout/hierarchy2"/>
    <dgm:cxn modelId="{3BDA37B8-B3BD-42CB-BA95-6CF6E85A038B}" type="presOf" srcId="{F1C6F381-72EC-4EC5-B506-57E9F0006F02}" destId="{5B3067F1-718C-468E-8573-662EE2EDD1F2}" srcOrd="0" destOrd="0" presId="urn:microsoft.com/office/officeart/2005/8/layout/hierarchy2"/>
    <dgm:cxn modelId="{637D2576-2B29-414D-B81A-EE3B8CA03451}" type="presOf" srcId="{B6E61BE1-20DA-4807-8623-F83DBE4BD3CA}" destId="{211F8BCA-58DF-4B53-A5B6-9F6B80DA9566}" srcOrd="0" destOrd="0" presId="urn:microsoft.com/office/officeart/2005/8/layout/hierarchy2"/>
    <dgm:cxn modelId="{1D508242-AA3D-4A0F-96CD-F68D516273E9}" type="presOf" srcId="{4F7AAA33-7F5E-450C-BD0A-B054DD73C043}" destId="{C33AFA7B-05E9-4354-8497-FB63A32410E8}" srcOrd="1" destOrd="0" presId="urn:microsoft.com/office/officeart/2005/8/layout/hierarchy2"/>
    <dgm:cxn modelId="{B9791172-ED4C-422C-8831-DF7B92CADDFC}" type="presOf" srcId="{174EAA5B-E525-44E4-974B-2F8D3F68F644}" destId="{0CB43C47-ECCD-409E-8691-8315EFBAC4C9}" srcOrd="0" destOrd="0" presId="urn:microsoft.com/office/officeart/2005/8/layout/hierarchy2"/>
    <dgm:cxn modelId="{B884F178-1867-4714-A4CD-9C3F2B519468}" type="presOf" srcId="{4F7AAA33-7F5E-450C-BD0A-B054DD73C043}" destId="{30D189BD-96E6-4E04-9A1D-6E79EF6D8D0C}" srcOrd="0" destOrd="0" presId="urn:microsoft.com/office/officeart/2005/8/layout/hierarchy2"/>
    <dgm:cxn modelId="{C529B1EC-6F1C-43CB-AA5B-4F8CF290940C}" srcId="{BC20C394-0677-4164-99D6-C1CE67AB587A}" destId="{9C4857B5-857D-4BEE-9ADC-31728A9D52BE}" srcOrd="1" destOrd="0" parTransId="{BFA06912-5EE1-458C-9A3D-FCD2E52F8CE1}" sibTransId="{848CE7E6-7C93-4760-8A45-0F0FC34E7196}"/>
    <dgm:cxn modelId="{7DB45983-92F1-41C6-8AAA-6059B0938B7E}" type="presOf" srcId="{52B774F2-7249-4947-AABA-6CD04EA8874E}" destId="{A1B021D4-72F4-450D-893F-365DE44761AB}" srcOrd="0" destOrd="0" presId="urn:microsoft.com/office/officeart/2005/8/layout/hierarchy2"/>
    <dgm:cxn modelId="{FAFC68AC-7C95-4D69-A8A8-AB7F1757BE96}" srcId="{B6E61BE1-20DA-4807-8623-F83DBE4BD3CA}" destId="{70A0EC8D-5E75-491F-B714-846E2228E62D}" srcOrd="1" destOrd="0" parTransId="{CD6A409B-1B4F-4037-A374-7541087803DE}" sibTransId="{B0D3BD93-9F00-4C53-8A34-E0E01CA3E591}"/>
    <dgm:cxn modelId="{D8CCE5B9-8EFC-4700-B775-F9A1FA1BC0B9}" srcId="{A8850A9B-E16B-4DE0-8AB6-5CF738F72D4B}" destId="{3DAE89DF-C4F9-4631-AA2B-E34C68620783}" srcOrd="0" destOrd="0" parTransId="{52B774F2-7249-4947-AABA-6CD04EA8874E}" sibTransId="{657C2E53-668B-4174-968E-3CFD4CAA6322}"/>
    <dgm:cxn modelId="{428943C3-09C0-4883-B204-C21892AE78CD}" srcId="{BC20C394-0677-4164-99D6-C1CE67AB587A}" destId="{A8850A9B-E16B-4DE0-8AB6-5CF738F72D4B}" srcOrd="0" destOrd="0" parTransId="{4F7AAA33-7F5E-450C-BD0A-B054DD73C043}" sibTransId="{4AADFDE5-482B-4869-B7D2-3E161FD76ECD}"/>
    <dgm:cxn modelId="{C187CDA2-98EA-4A2A-8836-A953F62E99ED}" type="presOf" srcId="{9C4857B5-857D-4BEE-9ADC-31728A9D52BE}" destId="{9CF20D3F-3C5D-4F2C-A690-5CF66C4B8EE4}" srcOrd="0" destOrd="0" presId="urn:microsoft.com/office/officeart/2005/8/layout/hierarchy2"/>
    <dgm:cxn modelId="{1535D6FA-5AA4-4618-8A00-B9E96FF15798}" type="presParOf" srcId="{211F8BCA-58DF-4B53-A5B6-9F6B80DA9566}" destId="{C4184F03-2607-4660-B3E5-6E4A58BDB5B9}" srcOrd="0" destOrd="0" presId="urn:microsoft.com/office/officeart/2005/8/layout/hierarchy2"/>
    <dgm:cxn modelId="{2886B18F-1828-4A0F-8A49-CADB9154978D}" type="presParOf" srcId="{C4184F03-2607-4660-B3E5-6E4A58BDB5B9}" destId="{2CD1BA83-86A4-4D18-B46F-D4E65A443630}" srcOrd="0" destOrd="0" presId="urn:microsoft.com/office/officeart/2005/8/layout/hierarchy2"/>
    <dgm:cxn modelId="{E58047DD-8B1A-4728-9EFC-67CA6E8CBF36}" type="presParOf" srcId="{C4184F03-2607-4660-B3E5-6E4A58BDB5B9}" destId="{E5163FEE-5367-4CDB-B6EB-5CC37A839632}" srcOrd="1" destOrd="0" presId="urn:microsoft.com/office/officeart/2005/8/layout/hierarchy2"/>
    <dgm:cxn modelId="{F5E3F2A6-3B40-43CB-82E8-5741407E574E}" type="presParOf" srcId="{E5163FEE-5367-4CDB-B6EB-5CC37A839632}" destId="{30D189BD-96E6-4E04-9A1D-6E79EF6D8D0C}" srcOrd="0" destOrd="0" presId="urn:microsoft.com/office/officeart/2005/8/layout/hierarchy2"/>
    <dgm:cxn modelId="{C6EF7378-18DE-4FFA-93BA-C1AD55C19396}" type="presParOf" srcId="{30D189BD-96E6-4E04-9A1D-6E79EF6D8D0C}" destId="{C33AFA7B-05E9-4354-8497-FB63A32410E8}" srcOrd="0" destOrd="0" presId="urn:microsoft.com/office/officeart/2005/8/layout/hierarchy2"/>
    <dgm:cxn modelId="{79381281-73F4-48B3-B20E-0222AD093EF5}" type="presParOf" srcId="{E5163FEE-5367-4CDB-B6EB-5CC37A839632}" destId="{32F770CE-0F1C-4990-950C-E79E7F0743BD}" srcOrd="1" destOrd="0" presId="urn:microsoft.com/office/officeart/2005/8/layout/hierarchy2"/>
    <dgm:cxn modelId="{702D3E7A-EFE2-4732-AE9A-4A18549C6AF6}" type="presParOf" srcId="{32F770CE-0F1C-4990-950C-E79E7F0743BD}" destId="{73894BEE-DDEA-4B93-A87C-7C12D0F0F6BD}" srcOrd="0" destOrd="0" presId="urn:microsoft.com/office/officeart/2005/8/layout/hierarchy2"/>
    <dgm:cxn modelId="{2DCA9544-EE84-4DCE-9DD0-C84C011091DD}" type="presParOf" srcId="{32F770CE-0F1C-4990-950C-E79E7F0743BD}" destId="{2E97D1CA-D75E-415A-AD58-05109D9AD6B2}" srcOrd="1" destOrd="0" presId="urn:microsoft.com/office/officeart/2005/8/layout/hierarchy2"/>
    <dgm:cxn modelId="{EC96EE82-EF46-4579-9A57-F0CE82C6B238}" type="presParOf" srcId="{2E97D1CA-D75E-415A-AD58-05109D9AD6B2}" destId="{A1B021D4-72F4-450D-893F-365DE44761AB}" srcOrd="0" destOrd="0" presId="urn:microsoft.com/office/officeart/2005/8/layout/hierarchy2"/>
    <dgm:cxn modelId="{C35C1C3B-30AC-4FD9-840B-52AC5FBB0B3E}" type="presParOf" srcId="{A1B021D4-72F4-450D-893F-365DE44761AB}" destId="{8EDADF91-F5EC-44D2-A65E-F6E4B0AA3AA4}" srcOrd="0" destOrd="0" presId="urn:microsoft.com/office/officeart/2005/8/layout/hierarchy2"/>
    <dgm:cxn modelId="{5908B5FA-7750-4C40-A413-FB7DD425BBA7}" type="presParOf" srcId="{2E97D1CA-D75E-415A-AD58-05109D9AD6B2}" destId="{92FB987D-1B33-41A2-B195-534F8DDDE16E}" srcOrd="1" destOrd="0" presId="urn:microsoft.com/office/officeart/2005/8/layout/hierarchy2"/>
    <dgm:cxn modelId="{27102C7C-9AAE-4FBE-82F6-FCCFF532B3D7}" type="presParOf" srcId="{92FB987D-1B33-41A2-B195-534F8DDDE16E}" destId="{5B7159BD-FFCC-42CC-A160-D6B68290A265}" srcOrd="0" destOrd="0" presId="urn:microsoft.com/office/officeart/2005/8/layout/hierarchy2"/>
    <dgm:cxn modelId="{D08F3AC9-AC1E-40E7-BD75-CE5711E54027}" type="presParOf" srcId="{92FB987D-1B33-41A2-B195-534F8DDDE16E}" destId="{1629688B-E698-42E7-B1E6-EB066BC3690E}" srcOrd="1" destOrd="0" presId="urn:microsoft.com/office/officeart/2005/8/layout/hierarchy2"/>
    <dgm:cxn modelId="{1AC49648-D980-4766-8405-7992EE910634}" type="presParOf" srcId="{2E97D1CA-D75E-415A-AD58-05109D9AD6B2}" destId="{E8DA308E-6164-4025-96BB-7922A5D9DB1E}" srcOrd="2" destOrd="0" presId="urn:microsoft.com/office/officeart/2005/8/layout/hierarchy2"/>
    <dgm:cxn modelId="{3E499848-D7A9-43B8-B290-352F7586B288}" type="presParOf" srcId="{E8DA308E-6164-4025-96BB-7922A5D9DB1E}" destId="{F1E40AD1-78A2-4F05-B47C-755224652BD0}" srcOrd="0" destOrd="0" presId="urn:microsoft.com/office/officeart/2005/8/layout/hierarchy2"/>
    <dgm:cxn modelId="{B31AD7DB-02EF-448D-A052-29A0243916BA}" type="presParOf" srcId="{2E97D1CA-D75E-415A-AD58-05109D9AD6B2}" destId="{AA241F02-1ED4-431A-A29F-9A4D229453B4}" srcOrd="3" destOrd="0" presId="urn:microsoft.com/office/officeart/2005/8/layout/hierarchy2"/>
    <dgm:cxn modelId="{0FDAD2B2-E644-4E8B-95BE-32B137080069}" type="presParOf" srcId="{AA241F02-1ED4-431A-A29F-9A4D229453B4}" destId="{0CB43C47-ECCD-409E-8691-8315EFBAC4C9}" srcOrd="0" destOrd="0" presId="urn:microsoft.com/office/officeart/2005/8/layout/hierarchy2"/>
    <dgm:cxn modelId="{BFE95FDC-6E60-421C-9608-561080AB2E0B}" type="presParOf" srcId="{AA241F02-1ED4-431A-A29F-9A4D229453B4}" destId="{042C70B2-51D0-4799-8A89-AE4CFA9944C6}" srcOrd="1" destOrd="0" presId="urn:microsoft.com/office/officeart/2005/8/layout/hierarchy2"/>
    <dgm:cxn modelId="{67D706C7-C45F-4B0B-812F-61FF90E0E57A}" type="presParOf" srcId="{E5163FEE-5367-4CDB-B6EB-5CC37A839632}" destId="{8ADB77E8-E172-44CD-B1E2-06BC34AFFA2F}" srcOrd="2" destOrd="0" presId="urn:microsoft.com/office/officeart/2005/8/layout/hierarchy2"/>
    <dgm:cxn modelId="{4C6BD3F4-3FB1-4E21-951A-287DEA88C943}" type="presParOf" srcId="{8ADB77E8-E172-44CD-B1E2-06BC34AFFA2F}" destId="{44A90E54-BA3B-4742-BCB8-A8DD18EF356A}" srcOrd="0" destOrd="0" presId="urn:microsoft.com/office/officeart/2005/8/layout/hierarchy2"/>
    <dgm:cxn modelId="{FDF2E8FD-7730-4098-AA09-929788D3F3CB}" type="presParOf" srcId="{E5163FEE-5367-4CDB-B6EB-5CC37A839632}" destId="{08BBC38D-E77A-4816-B5CC-4236C7D8AE9D}" srcOrd="3" destOrd="0" presId="urn:microsoft.com/office/officeart/2005/8/layout/hierarchy2"/>
    <dgm:cxn modelId="{57891193-AEFB-4D71-8D6D-67945E57AF28}" type="presParOf" srcId="{08BBC38D-E77A-4816-B5CC-4236C7D8AE9D}" destId="{9CF20D3F-3C5D-4F2C-A690-5CF66C4B8EE4}" srcOrd="0" destOrd="0" presId="urn:microsoft.com/office/officeart/2005/8/layout/hierarchy2"/>
    <dgm:cxn modelId="{9DB350AB-AAA9-4A7D-A943-C8CBE578E7C9}" type="presParOf" srcId="{08BBC38D-E77A-4816-B5CC-4236C7D8AE9D}" destId="{E707E83C-DA65-48ED-818E-0A6CAE4D5D77}" srcOrd="1" destOrd="0" presId="urn:microsoft.com/office/officeart/2005/8/layout/hierarchy2"/>
    <dgm:cxn modelId="{6CBF677C-1D59-4BF1-A8A3-BEC975C7C1B1}" type="presParOf" srcId="{E707E83C-DA65-48ED-818E-0A6CAE4D5D77}" destId="{5B3067F1-718C-468E-8573-662EE2EDD1F2}" srcOrd="0" destOrd="0" presId="urn:microsoft.com/office/officeart/2005/8/layout/hierarchy2"/>
    <dgm:cxn modelId="{D56244F9-5588-42EE-B2F0-AD62BFEA0D8F}" type="presParOf" srcId="{5B3067F1-718C-468E-8573-662EE2EDD1F2}" destId="{76824FF7-91B0-4A1F-9576-C3F70C105CA3}" srcOrd="0" destOrd="0" presId="urn:microsoft.com/office/officeart/2005/8/layout/hierarchy2"/>
    <dgm:cxn modelId="{391F4691-3452-49B2-82F4-6FD529FD2A89}" type="presParOf" srcId="{E707E83C-DA65-48ED-818E-0A6CAE4D5D77}" destId="{5694B535-1FC1-433F-A2DC-571A794DFE69}" srcOrd="1" destOrd="0" presId="urn:microsoft.com/office/officeart/2005/8/layout/hierarchy2"/>
    <dgm:cxn modelId="{3596D7E5-E9FA-4F53-9FB8-4BDBA4DE7E45}" type="presParOf" srcId="{5694B535-1FC1-433F-A2DC-571A794DFE69}" destId="{C2F4F137-76B9-4F66-A846-BC1577FC5DC8}" srcOrd="0" destOrd="0" presId="urn:microsoft.com/office/officeart/2005/8/layout/hierarchy2"/>
    <dgm:cxn modelId="{676C2901-A0C5-47C0-B70F-502EA4D48D46}" type="presParOf" srcId="{5694B535-1FC1-433F-A2DC-571A794DFE69}" destId="{F104B0C4-2E61-4ECD-A71D-059D32D70581}" srcOrd="1" destOrd="0" presId="urn:microsoft.com/office/officeart/2005/8/layout/hierarchy2"/>
    <dgm:cxn modelId="{75BE518F-0357-4931-8D12-A1A78BCCC94B}" type="presParOf" srcId="{211F8BCA-58DF-4B53-A5B6-9F6B80DA9566}" destId="{7A9AB7FF-F57E-4117-A849-76F0AC07A0AD}" srcOrd="1" destOrd="0" presId="urn:microsoft.com/office/officeart/2005/8/layout/hierarchy2"/>
    <dgm:cxn modelId="{F987D730-ABA7-4B6A-819E-7D51E72A53EA}" type="presParOf" srcId="{7A9AB7FF-F57E-4117-A849-76F0AC07A0AD}" destId="{713F8AE6-0B8D-46BB-BBBF-E5D53229DFEC}" srcOrd="0" destOrd="0" presId="urn:microsoft.com/office/officeart/2005/8/layout/hierarchy2"/>
    <dgm:cxn modelId="{CF3AB306-571F-470D-8794-01B8240BCD42}" type="presParOf" srcId="{7A9AB7FF-F57E-4117-A849-76F0AC07A0AD}" destId="{B73619FE-5C12-4867-B646-B6A94DC146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FD3546-F2D2-4314-AD1A-9BB6C942963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#6" csCatId="accent1" phldr="1"/>
      <dgm:spPr/>
    </dgm:pt>
    <dgm:pt modelId="{CD5A4889-2E17-4CF8-9D64-063A981FD8F4}">
      <dgm:prSet/>
      <dgm:spPr>
        <a:noFill/>
        <a:ln>
          <a:solidFill>
            <a:schemeClr val="bg1"/>
          </a:solidFill>
        </a:ln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1" u="none" strike="noStrike" cap="none" normalizeH="0" baseline="0" dirty="0" smtClean="0">
              <a:ln/>
              <a:effectLst/>
              <a:latin typeface="Arial" pitchFamily="34" charset="0"/>
            </a:rPr>
            <a:t>Giochi di riconoscimento: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1" u="none" strike="noStrike" cap="none" normalizeH="0" baseline="0" dirty="0" smtClean="0">
              <a:ln/>
              <a:effectLst/>
              <a:latin typeface="Arial" pitchFamily="34" charset="0"/>
            </a:rPr>
            <a:t>Con occhi bendati </a:t>
          </a:r>
          <a:endParaRPr kumimoji="0" lang="it-IT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51B721EE-6DE4-40F6-B026-EAF69A2CC205}" type="parTrans" cxnId="{5C308FB4-CBE3-4413-ABD0-DEF26EB6CFAC}">
      <dgm:prSet/>
      <dgm:spPr/>
      <dgm:t>
        <a:bodyPr/>
        <a:lstStyle/>
        <a:p>
          <a:endParaRPr lang="it-IT"/>
        </a:p>
      </dgm:t>
    </dgm:pt>
    <dgm:pt modelId="{C085F52F-14F3-495F-A961-2CE05E431FF7}" type="sibTrans" cxnId="{5C308FB4-CBE3-4413-ABD0-DEF26EB6CFAC}">
      <dgm:prSet/>
      <dgm:spPr/>
      <dgm:t>
        <a:bodyPr/>
        <a:lstStyle/>
        <a:p>
          <a:endParaRPr lang="it-IT"/>
        </a:p>
      </dgm:t>
    </dgm:pt>
    <dgm:pt modelId="{F9B8811F-E0F3-4E87-8FCA-D4B6C333CB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/>
              <a:effectLst/>
              <a:latin typeface="Arial" pitchFamily="34" charset="0"/>
            </a:rPr>
            <a:t>Liscio- ruvido</a:t>
          </a:r>
        </a:p>
      </dgm:t>
    </dgm:pt>
    <dgm:pt modelId="{FE2AFE33-7774-46D4-BDF2-37D9160BED11}" type="parTrans" cxnId="{8C6C545A-FFA0-4359-BD2E-BF362A4FD14F}">
      <dgm:prSet/>
      <dgm:spPr/>
      <dgm:t>
        <a:bodyPr/>
        <a:lstStyle/>
        <a:p>
          <a:endParaRPr lang="it-IT"/>
        </a:p>
      </dgm:t>
    </dgm:pt>
    <dgm:pt modelId="{23CAE8C3-38A9-423B-80E8-558737BB8932}" type="sibTrans" cxnId="{8C6C545A-FFA0-4359-BD2E-BF362A4FD14F}">
      <dgm:prSet/>
      <dgm:spPr/>
      <dgm:t>
        <a:bodyPr/>
        <a:lstStyle/>
        <a:p>
          <a:endParaRPr lang="it-IT"/>
        </a:p>
      </dgm:t>
    </dgm:pt>
    <dgm:pt modelId="{3922111C-C5D2-4EB2-BAAB-CA1B81885A2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/>
              <a:effectLst/>
              <a:latin typeface="Arial" pitchFamily="34" charset="0"/>
            </a:rPr>
            <a:t>Lungo – corto </a:t>
          </a:r>
        </a:p>
      </dgm:t>
    </dgm:pt>
    <dgm:pt modelId="{5364E13A-5AF4-4E26-A737-90BF21E58B35}" type="parTrans" cxnId="{6BD6F4CD-D518-4A92-81B1-64B696DB1BAC}">
      <dgm:prSet/>
      <dgm:spPr/>
      <dgm:t>
        <a:bodyPr/>
        <a:lstStyle/>
        <a:p>
          <a:endParaRPr lang="it-IT"/>
        </a:p>
      </dgm:t>
    </dgm:pt>
    <dgm:pt modelId="{10A05254-989E-41BE-81D9-D79857DC8394}" type="sibTrans" cxnId="{6BD6F4CD-D518-4A92-81B1-64B696DB1BAC}">
      <dgm:prSet/>
      <dgm:spPr/>
      <dgm:t>
        <a:bodyPr/>
        <a:lstStyle/>
        <a:p>
          <a:endParaRPr lang="it-IT"/>
        </a:p>
      </dgm:t>
    </dgm:pt>
    <dgm:pt modelId="{A71BC43B-4052-4CBD-A7FA-12B7467C14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/>
              <a:effectLst/>
              <a:latin typeface="Arial" pitchFamily="34" charset="0"/>
            </a:rPr>
            <a:t>Pesante leggero</a:t>
          </a:r>
        </a:p>
      </dgm:t>
    </dgm:pt>
    <dgm:pt modelId="{D2D4E01D-77B4-4C8C-AA36-13A85BA8EDF8}" type="parTrans" cxnId="{20748FE1-8629-49B2-A109-8BEE4F76DA91}">
      <dgm:prSet/>
      <dgm:spPr/>
      <dgm:t>
        <a:bodyPr/>
        <a:lstStyle/>
        <a:p>
          <a:endParaRPr lang="it-IT"/>
        </a:p>
      </dgm:t>
    </dgm:pt>
    <dgm:pt modelId="{5FB227E3-9395-4571-870F-E2B467BE5D27}" type="sibTrans" cxnId="{20748FE1-8629-49B2-A109-8BEE4F76DA91}">
      <dgm:prSet/>
      <dgm:spPr/>
      <dgm:t>
        <a:bodyPr/>
        <a:lstStyle/>
        <a:p>
          <a:endParaRPr lang="it-IT"/>
        </a:p>
      </dgm:t>
    </dgm:pt>
    <dgm:pt modelId="{38F3140B-1739-47CD-A006-3CFEC4B5256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smtClean="0">
              <a:ln/>
              <a:effectLst/>
              <a:latin typeface="Arial" pitchFamily="34" charset="0"/>
            </a:rPr>
            <a:t>Grande – piccolo </a:t>
          </a:r>
          <a:endParaRPr kumimoji="0" lang="it-IT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F2474778-4C58-4290-9A2C-FAD10F7C8388}" type="parTrans" cxnId="{AFFC6AC1-25C3-4AEE-B955-20271FC36F9F}">
      <dgm:prSet/>
      <dgm:spPr/>
      <dgm:t>
        <a:bodyPr/>
        <a:lstStyle/>
        <a:p>
          <a:endParaRPr lang="it-IT"/>
        </a:p>
      </dgm:t>
    </dgm:pt>
    <dgm:pt modelId="{2427840A-8B2E-4A46-A601-412190EE5FD4}" type="sibTrans" cxnId="{AFFC6AC1-25C3-4AEE-B955-20271FC36F9F}">
      <dgm:prSet/>
      <dgm:spPr/>
      <dgm:t>
        <a:bodyPr/>
        <a:lstStyle/>
        <a:p>
          <a:endParaRPr lang="it-IT"/>
        </a:p>
      </dgm:t>
    </dgm:pt>
    <dgm:pt modelId="{C1EE9EBB-7DE0-462E-864E-431A19E629F9}" type="pres">
      <dgm:prSet presAssocID="{73FD3546-F2D2-4314-AD1A-9BB6C94296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2E1390D-CE86-4DD3-87AB-6A087A5DF381}" type="pres">
      <dgm:prSet presAssocID="{CD5A4889-2E17-4CF8-9D64-063A981FD8F4}" presName="hierRoot1" presStyleCnt="0">
        <dgm:presLayoutVars>
          <dgm:hierBranch/>
        </dgm:presLayoutVars>
      </dgm:prSet>
      <dgm:spPr/>
    </dgm:pt>
    <dgm:pt modelId="{872E4459-A3E8-43A5-99AB-DFAFE24186BD}" type="pres">
      <dgm:prSet presAssocID="{CD5A4889-2E17-4CF8-9D64-063A981FD8F4}" presName="rootComposite1" presStyleCnt="0"/>
      <dgm:spPr/>
    </dgm:pt>
    <dgm:pt modelId="{2402A01A-F33B-4FB1-AC4B-2633F6D2D22C}" type="pres">
      <dgm:prSet presAssocID="{CD5A4889-2E17-4CF8-9D64-063A981FD8F4}" presName="rootText1" presStyleLbl="node0" presStyleIdx="0" presStyleCnt="1" custScaleX="295533" custScaleY="146225" custLinFactNeighborX="-4314" custLinFactNeighborY="-9849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A57E95A-6756-43A8-9615-34DF54935E0C}" type="pres">
      <dgm:prSet presAssocID="{CD5A4889-2E17-4CF8-9D64-063A981FD8F4}" presName="rootConnector1" presStyleLbl="node1" presStyleIdx="0" presStyleCnt="0"/>
      <dgm:spPr/>
      <dgm:t>
        <a:bodyPr/>
        <a:lstStyle/>
        <a:p>
          <a:endParaRPr lang="it-IT"/>
        </a:p>
      </dgm:t>
    </dgm:pt>
    <dgm:pt modelId="{E1F521F8-43E1-4C0B-B9A1-32375C734162}" type="pres">
      <dgm:prSet presAssocID="{CD5A4889-2E17-4CF8-9D64-063A981FD8F4}" presName="hierChild2" presStyleCnt="0"/>
      <dgm:spPr/>
    </dgm:pt>
    <dgm:pt modelId="{B05082B7-2249-4DA1-BB08-3F0E4CE065D9}" type="pres">
      <dgm:prSet presAssocID="{FE2AFE33-7774-46D4-BDF2-37D9160BED11}" presName="Name35" presStyleLbl="parChTrans1D2" presStyleIdx="0" presStyleCnt="4"/>
      <dgm:spPr/>
      <dgm:t>
        <a:bodyPr/>
        <a:lstStyle/>
        <a:p>
          <a:endParaRPr lang="it-IT"/>
        </a:p>
      </dgm:t>
    </dgm:pt>
    <dgm:pt modelId="{ECCE5BFE-6D0D-4E10-92A5-9033D83C24F1}" type="pres">
      <dgm:prSet presAssocID="{F9B8811F-E0F3-4E87-8FCA-D4B6C333CB3B}" presName="hierRoot2" presStyleCnt="0">
        <dgm:presLayoutVars>
          <dgm:hierBranch/>
        </dgm:presLayoutVars>
      </dgm:prSet>
      <dgm:spPr/>
    </dgm:pt>
    <dgm:pt modelId="{42672765-3846-46A6-AEC9-4E0830EEA1F0}" type="pres">
      <dgm:prSet presAssocID="{F9B8811F-E0F3-4E87-8FCA-D4B6C333CB3B}" presName="rootComposite" presStyleCnt="0"/>
      <dgm:spPr/>
    </dgm:pt>
    <dgm:pt modelId="{2DAD5248-756E-4549-AA66-CB99B224D694}" type="pres">
      <dgm:prSet presAssocID="{F9B8811F-E0F3-4E87-8FCA-D4B6C333CB3B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C431FB9-9744-49C0-A1B7-FA9C43A8CEC2}" type="pres">
      <dgm:prSet presAssocID="{F9B8811F-E0F3-4E87-8FCA-D4B6C333CB3B}" presName="rootConnector" presStyleLbl="node2" presStyleIdx="0" presStyleCnt="4"/>
      <dgm:spPr/>
      <dgm:t>
        <a:bodyPr/>
        <a:lstStyle/>
        <a:p>
          <a:endParaRPr lang="it-IT"/>
        </a:p>
      </dgm:t>
    </dgm:pt>
    <dgm:pt modelId="{B46CD5F0-7634-4684-9EE0-2DAA2D50C1E3}" type="pres">
      <dgm:prSet presAssocID="{F9B8811F-E0F3-4E87-8FCA-D4B6C333CB3B}" presName="hierChild4" presStyleCnt="0"/>
      <dgm:spPr/>
    </dgm:pt>
    <dgm:pt modelId="{7E52E046-57C7-4D16-9BB9-9C10C60987E2}" type="pres">
      <dgm:prSet presAssocID="{F9B8811F-E0F3-4E87-8FCA-D4B6C333CB3B}" presName="hierChild5" presStyleCnt="0"/>
      <dgm:spPr/>
    </dgm:pt>
    <dgm:pt modelId="{55E16E4B-65FC-4C0D-B4A8-4D9D27DD1374}" type="pres">
      <dgm:prSet presAssocID="{5364E13A-5AF4-4E26-A737-90BF21E58B35}" presName="Name35" presStyleLbl="parChTrans1D2" presStyleIdx="1" presStyleCnt="4"/>
      <dgm:spPr/>
      <dgm:t>
        <a:bodyPr/>
        <a:lstStyle/>
        <a:p>
          <a:endParaRPr lang="it-IT"/>
        </a:p>
      </dgm:t>
    </dgm:pt>
    <dgm:pt modelId="{DE809CBA-280A-4DB6-B363-CBC1B2093E28}" type="pres">
      <dgm:prSet presAssocID="{3922111C-C5D2-4EB2-BAAB-CA1B81885A2B}" presName="hierRoot2" presStyleCnt="0">
        <dgm:presLayoutVars>
          <dgm:hierBranch/>
        </dgm:presLayoutVars>
      </dgm:prSet>
      <dgm:spPr/>
    </dgm:pt>
    <dgm:pt modelId="{A4AC7D60-C29E-4070-9C5E-74E377F8CB27}" type="pres">
      <dgm:prSet presAssocID="{3922111C-C5D2-4EB2-BAAB-CA1B81885A2B}" presName="rootComposite" presStyleCnt="0"/>
      <dgm:spPr/>
    </dgm:pt>
    <dgm:pt modelId="{32B4F521-9385-4513-84C1-2FB69B873D36}" type="pres">
      <dgm:prSet presAssocID="{3922111C-C5D2-4EB2-BAAB-CA1B81885A2B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E4EDBA-2F8B-478A-8AE6-AE2968F775F1}" type="pres">
      <dgm:prSet presAssocID="{3922111C-C5D2-4EB2-BAAB-CA1B81885A2B}" presName="rootConnector" presStyleLbl="node2" presStyleIdx="1" presStyleCnt="4"/>
      <dgm:spPr/>
      <dgm:t>
        <a:bodyPr/>
        <a:lstStyle/>
        <a:p>
          <a:endParaRPr lang="it-IT"/>
        </a:p>
      </dgm:t>
    </dgm:pt>
    <dgm:pt modelId="{0DCA216F-FCAD-46B8-9A98-8AD83D4722B8}" type="pres">
      <dgm:prSet presAssocID="{3922111C-C5D2-4EB2-BAAB-CA1B81885A2B}" presName="hierChild4" presStyleCnt="0"/>
      <dgm:spPr/>
    </dgm:pt>
    <dgm:pt modelId="{1C98557B-3C68-4082-BC42-16A2FA05FE3A}" type="pres">
      <dgm:prSet presAssocID="{3922111C-C5D2-4EB2-BAAB-CA1B81885A2B}" presName="hierChild5" presStyleCnt="0"/>
      <dgm:spPr/>
    </dgm:pt>
    <dgm:pt modelId="{8D22D3CD-ED2E-4EFF-A195-3D7AD10158D0}" type="pres">
      <dgm:prSet presAssocID="{D2D4E01D-77B4-4C8C-AA36-13A85BA8EDF8}" presName="Name35" presStyleLbl="parChTrans1D2" presStyleIdx="2" presStyleCnt="4"/>
      <dgm:spPr/>
      <dgm:t>
        <a:bodyPr/>
        <a:lstStyle/>
        <a:p>
          <a:endParaRPr lang="it-IT"/>
        </a:p>
      </dgm:t>
    </dgm:pt>
    <dgm:pt modelId="{57809A8A-D0DA-4BFD-B32F-D72F2207956E}" type="pres">
      <dgm:prSet presAssocID="{A71BC43B-4052-4CBD-A7FA-12B7467C14EE}" presName="hierRoot2" presStyleCnt="0">
        <dgm:presLayoutVars>
          <dgm:hierBranch/>
        </dgm:presLayoutVars>
      </dgm:prSet>
      <dgm:spPr/>
    </dgm:pt>
    <dgm:pt modelId="{80F83596-34D2-4700-9E43-2E230810ECE9}" type="pres">
      <dgm:prSet presAssocID="{A71BC43B-4052-4CBD-A7FA-12B7467C14EE}" presName="rootComposite" presStyleCnt="0"/>
      <dgm:spPr/>
    </dgm:pt>
    <dgm:pt modelId="{9594E2EC-0999-43F4-9541-AD678269B64C}" type="pres">
      <dgm:prSet presAssocID="{A71BC43B-4052-4CBD-A7FA-12B7467C14EE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39DB17F-8A54-4B43-B8D4-A20DCEFCD495}" type="pres">
      <dgm:prSet presAssocID="{A71BC43B-4052-4CBD-A7FA-12B7467C14EE}" presName="rootConnector" presStyleLbl="node2" presStyleIdx="2" presStyleCnt="4"/>
      <dgm:spPr/>
      <dgm:t>
        <a:bodyPr/>
        <a:lstStyle/>
        <a:p>
          <a:endParaRPr lang="it-IT"/>
        </a:p>
      </dgm:t>
    </dgm:pt>
    <dgm:pt modelId="{A1CEFF26-1C01-4812-ABBC-9FA735B9C131}" type="pres">
      <dgm:prSet presAssocID="{A71BC43B-4052-4CBD-A7FA-12B7467C14EE}" presName="hierChild4" presStyleCnt="0"/>
      <dgm:spPr/>
    </dgm:pt>
    <dgm:pt modelId="{739B684E-3844-4F47-8C24-F17F77C1B21A}" type="pres">
      <dgm:prSet presAssocID="{A71BC43B-4052-4CBD-A7FA-12B7467C14EE}" presName="hierChild5" presStyleCnt="0"/>
      <dgm:spPr/>
    </dgm:pt>
    <dgm:pt modelId="{C841B0A4-E81E-48A4-9445-84DC7082C962}" type="pres">
      <dgm:prSet presAssocID="{F2474778-4C58-4290-9A2C-FAD10F7C8388}" presName="Name35" presStyleLbl="parChTrans1D2" presStyleIdx="3" presStyleCnt="4"/>
      <dgm:spPr/>
      <dgm:t>
        <a:bodyPr/>
        <a:lstStyle/>
        <a:p>
          <a:endParaRPr lang="it-IT"/>
        </a:p>
      </dgm:t>
    </dgm:pt>
    <dgm:pt modelId="{A43DEAA7-C81E-40F5-8BB7-33BCBE93049F}" type="pres">
      <dgm:prSet presAssocID="{38F3140B-1739-47CD-A006-3CFEC4B5256C}" presName="hierRoot2" presStyleCnt="0">
        <dgm:presLayoutVars>
          <dgm:hierBranch/>
        </dgm:presLayoutVars>
      </dgm:prSet>
      <dgm:spPr/>
    </dgm:pt>
    <dgm:pt modelId="{68E82683-BC69-4234-8ABA-82F438596727}" type="pres">
      <dgm:prSet presAssocID="{38F3140B-1739-47CD-A006-3CFEC4B5256C}" presName="rootComposite" presStyleCnt="0"/>
      <dgm:spPr/>
    </dgm:pt>
    <dgm:pt modelId="{8C1D96EF-F888-416E-B659-8A9F256C5E0B}" type="pres">
      <dgm:prSet presAssocID="{38F3140B-1739-47CD-A006-3CFEC4B5256C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8FB9D1A-C123-48CE-85C0-DE7D18D604C3}" type="pres">
      <dgm:prSet presAssocID="{38F3140B-1739-47CD-A006-3CFEC4B5256C}" presName="rootConnector" presStyleLbl="node2" presStyleIdx="3" presStyleCnt="4"/>
      <dgm:spPr/>
      <dgm:t>
        <a:bodyPr/>
        <a:lstStyle/>
        <a:p>
          <a:endParaRPr lang="it-IT"/>
        </a:p>
      </dgm:t>
    </dgm:pt>
    <dgm:pt modelId="{DDCD4B63-A6AB-4306-A75E-80397711A5B0}" type="pres">
      <dgm:prSet presAssocID="{38F3140B-1739-47CD-A006-3CFEC4B5256C}" presName="hierChild4" presStyleCnt="0"/>
      <dgm:spPr/>
    </dgm:pt>
    <dgm:pt modelId="{B47FAFCC-A045-405E-B2E7-C6E7762C07D2}" type="pres">
      <dgm:prSet presAssocID="{38F3140B-1739-47CD-A006-3CFEC4B5256C}" presName="hierChild5" presStyleCnt="0"/>
      <dgm:spPr/>
    </dgm:pt>
    <dgm:pt modelId="{71995978-BDD7-4414-917A-DB2562F9D8D6}" type="pres">
      <dgm:prSet presAssocID="{CD5A4889-2E17-4CF8-9D64-063A981FD8F4}" presName="hierChild3" presStyleCnt="0"/>
      <dgm:spPr/>
    </dgm:pt>
  </dgm:ptLst>
  <dgm:cxnLst>
    <dgm:cxn modelId="{48CBF326-5A18-46DB-B286-9D70D742D5B0}" type="presOf" srcId="{A71BC43B-4052-4CBD-A7FA-12B7467C14EE}" destId="{9594E2EC-0999-43F4-9541-AD678269B64C}" srcOrd="0" destOrd="0" presId="urn:microsoft.com/office/officeart/2005/8/layout/orgChart1"/>
    <dgm:cxn modelId="{DEEDAB5D-6CCA-473F-84C4-9E98861BF7D0}" type="presOf" srcId="{A71BC43B-4052-4CBD-A7FA-12B7467C14EE}" destId="{739DB17F-8A54-4B43-B8D4-A20DCEFCD495}" srcOrd="1" destOrd="0" presId="urn:microsoft.com/office/officeart/2005/8/layout/orgChart1"/>
    <dgm:cxn modelId="{0657DAA8-2F9C-4C44-B308-8D85377F77BC}" type="presOf" srcId="{F2474778-4C58-4290-9A2C-FAD10F7C8388}" destId="{C841B0A4-E81E-48A4-9445-84DC7082C962}" srcOrd="0" destOrd="0" presId="urn:microsoft.com/office/officeart/2005/8/layout/orgChart1"/>
    <dgm:cxn modelId="{8C6C545A-FFA0-4359-BD2E-BF362A4FD14F}" srcId="{CD5A4889-2E17-4CF8-9D64-063A981FD8F4}" destId="{F9B8811F-E0F3-4E87-8FCA-D4B6C333CB3B}" srcOrd="0" destOrd="0" parTransId="{FE2AFE33-7774-46D4-BDF2-37D9160BED11}" sibTransId="{23CAE8C3-38A9-423B-80E8-558737BB8932}"/>
    <dgm:cxn modelId="{6540F1E1-F9F5-4BBB-9ED3-C162E5EB7A54}" type="presOf" srcId="{F9B8811F-E0F3-4E87-8FCA-D4B6C333CB3B}" destId="{BC431FB9-9744-49C0-A1B7-FA9C43A8CEC2}" srcOrd="1" destOrd="0" presId="urn:microsoft.com/office/officeart/2005/8/layout/orgChart1"/>
    <dgm:cxn modelId="{62026DE0-DE43-4D07-85A5-B8664F207E57}" type="presOf" srcId="{73FD3546-F2D2-4314-AD1A-9BB6C942963A}" destId="{C1EE9EBB-7DE0-462E-864E-431A19E629F9}" srcOrd="0" destOrd="0" presId="urn:microsoft.com/office/officeart/2005/8/layout/orgChart1"/>
    <dgm:cxn modelId="{55EEA85A-D9D5-4331-96E1-B4C59BA76F98}" type="presOf" srcId="{FE2AFE33-7774-46D4-BDF2-37D9160BED11}" destId="{B05082B7-2249-4DA1-BB08-3F0E4CE065D9}" srcOrd="0" destOrd="0" presId="urn:microsoft.com/office/officeart/2005/8/layout/orgChart1"/>
    <dgm:cxn modelId="{AFFC6AC1-25C3-4AEE-B955-20271FC36F9F}" srcId="{CD5A4889-2E17-4CF8-9D64-063A981FD8F4}" destId="{38F3140B-1739-47CD-A006-3CFEC4B5256C}" srcOrd="3" destOrd="0" parTransId="{F2474778-4C58-4290-9A2C-FAD10F7C8388}" sibTransId="{2427840A-8B2E-4A46-A601-412190EE5FD4}"/>
    <dgm:cxn modelId="{6BD6F4CD-D518-4A92-81B1-64B696DB1BAC}" srcId="{CD5A4889-2E17-4CF8-9D64-063A981FD8F4}" destId="{3922111C-C5D2-4EB2-BAAB-CA1B81885A2B}" srcOrd="1" destOrd="0" parTransId="{5364E13A-5AF4-4E26-A737-90BF21E58B35}" sibTransId="{10A05254-989E-41BE-81D9-D79857DC8394}"/>
    <dgm:cxn modelId="{520926AF-A773-44BF-8B72-2B0E7C727230}" type="presOf" srcId="{3922111C-C5D2-4EB2-BAAB-CA1B81885A2B}" destId="{73E4EDBA-2F8B-478A-8AE6-AE2968F775F1}" srcOrd="1" destOrd="0" presId="urn:microsoft.com/office/officeart/2005/8/layout/orgChart1"/>
    <dgm:cxn modelId="{5C308FB4-CBE3-4413-ABD0-DEF26EB6CFAC}" srcId="{73FD3546-F2D2-4314-AD1A-9BB6C942963A}" destId="{CD5A4889-2E17-4CF8-9D64-063A981FD8F4}" srcOrd="0" destOrd="0" parTransId="{51B721EE-6DE4-40F6-B026-EAF69A2CC205}" sibTransId="{C085F52F-14F3-495F-A961-2CE05E431FF7}"/>
    <dgm:cxn modelId="{AA928094-AA65-47CA-A627-1E695445ADA1}" type="presOf" srcId="{D2D4E01D-77B4-4C8C-AA36-13A85BA8EDF8}" destId="{8D22D3CD-ED2E-4EFF-A195-3D7AD10158D0}" srcOrd="0" destOrd="0" presId="urn:microsoft.com/office/officeart/2005/8/layout/orgChart1"/>
    <dgm:cxn modelId="{672C085B-97C8-4D6C-B040-42D6B13595A0}" type="presOf" srcId="{38F3140B-1739-47CD-A006-3CFEC4B5256C}" destId="{58FB9D1A-C123-48CE-85C0-DE7D18D604C3}" srcOrd="1" destOrd="0" presId="urn:microsoft.com/office/officeart/2005/8/layout/orgChart1"/>
    <dgm:cxn modelId="{C1881BEB-1A8C-4130-A5E9-501E8AA2044A}" type="presOf" srcId="{38F3140B-1739-47CD-A006-3CFEC4B5256C}" destId="{8C1D96EF-F888-416E-B659-8A9F256C5E0B}" srcOrd="0" destOrd="0" presId="urn:microsoft.com/office/officeart/2005/8/layout/orgChart1"/>
    <dgm:cxn modelId="{3AEF5D18-C66C-40D5-9FAE-EC1070DD4E7C}" type="presOf" srcId="{CD5A4889-2E17-4CF8-9D64-063A981FD8F4}" destId="{2402A01A-F33B-4FB1-AC4B-2633F6D2D22C}" srcOrd="0" destOrd="0" presId="urn:microsoft.com/office/officeart/2005/8/layout/orgChart1"/>
    <dgm:cxn modelId="{20748FE1-8629-49B2-A109-8BEE4F76DA91}" srcId="{CD5A4889-2E17-4CF8-9D64-063A981FD8F4}" destId="{A71BC43B-4052-4CBD-A7FA-12B7467C14EE}" srcOrd="2" destOrd="0" parTransId="{D2D4E01D-77B4-4C8C-AA36-13A85BA8EDF8}" sibTransId="{5FB227E3-9395-4571-870F-E2B467BE5D27}"/>
    <dgm:cxn modelId="{4098AD9B-7262-45B5-8B88-D57A931E43EA}" type="presOf" srcId="{F9B8811F-E0F3-4E87-8FCA-D4B6C333CB3B}" destId="{2DAD5248-756E-4549-AA66-CB99B224D694}" srcOrd="0" destOrd="0" presId="urn:microsoft.com/office/officeart/2005/8/layout/orgChart1"/>
    <dgm:cxn modelId="{ADFB3AE5-BA87-4446-B32D-662D6880CDA9}" type="presOf" srcId="{3922111C-C5D2-4EB2-BAAB-CA1B81885A2B}" destId="{32B4F521-9385-4513-84C1-2FB69B873D36}" srcOrd="0" destOrd="0" presId="urn:microsoft.com/office/officeart/2005/8/layout/orgChart1"/>
    <dgm:cxn modelId="{AC0B2655-A5FE-4609-B589-334B1364B75E}" type="presOf" srcId="{CD5A4889-2E17-4CF8-9D64-063A981FD8F4}" destId="{5A57E95A-6756-43A8-9615-34DF54935E0C}" srcOrd="1" destOrd="0" presId="urn:microsoft.com/office/officeart/2005/8/layout/orgChart1"/>
    <dgm:cxn modelId="{CF3ED823-BC5F-48EB-88D1-0483BCA8D3AD}" type="presOf" srcId="{5364E13A-5AF4-4E26-A737-90BF21E58B35}" destId="{55E16E4B-65FC-4C0D-B4A8-4D9D27DD1374}" srcOrd="0" destOrd="0" presId="urn:microsoft.com/office/officeart/2005/8/layout/orgChart1"/>
    <dgm:cxn modelId="{BC2F1CF1-B285-4B13-AAFF-AE6BAC2C4E95}" type="presParOf" srcId="{C1EE9EBB-7DE0-462E-864E-431A19E629F9}" destId="{82E1390D-CE86-4DD3-87AB-6A087A5DF381}" srcOrd="0" destOrd="0" presId="urn:microsoft.com/office/officeart/2005/8/layout/orgChart1"/>
    <dgm:cxn modelId="{B560E0F4-8C62-48BC-9583-6BDFCC613533}" type="presParOf" srcId="{82E1390D-CE86-4DD3-87AB-6A087A5DF381}" destId="{872E4459-A3E8-43A5-99AB-DFAFE24186BD}" srcOrd="0" destOrd="0" presId="urn:microsoft.com/office/officeart/2005/8/layout/orgChart1"/>
    <dgm:cxn modelId="{968BE1DA-068D-4422-A63D-52DCDAAE6DC0}" type="presParOf" srcId="{872E4459-A3E8-43A5-99AB-DFAFE24186BD}" destId="{2402A01A-F33B-4FB1-AC4B-2633F6D2D22C}" srcOrd="0" destOrd="0" presId="urn:microsoft.com/office/officeart/2005/8/layout/orgChart1"/>
    <dgm:cxn modelId="{1B8CC117-35E6-4C08-AE1D-3C512D389E3D}" type="presParOf" srcId="{872E4459-A3E8-43A5-99AB-DFAFE24186BD}" destId="{5A57E95A-6756-43A8-9615-34DF54935E0C}" srcOrd="1" destOrd="0" presId="urn:microsoft.com/office/officeart/2005/8/layout/orgChart1"/>
    <dgm:cxn modelId="{B1ED5E18-B173-4A22-BDE3-0E62B7D9B874}" type="presParOf" srcId="{82E1390D-CE86-4DD3-87AB-6A087A5DF381}" destId="{E1F521F8-43E1-4C0B-B9A1-32375C734162}" srcOrd="1" destOrd="0" presId="urn:microsoft.com/office/officeart/2005/8/layout/orgChart1"/>
    <dgm:cxn modelId="{44789BBD-E3FE-41A9-9939-113D36EAD229}" type="presParOf" srcId="{E1F521F8-43E1-4C0B-B9A1-32375C734162}" destId="{B05082B7-2249-4DA1-BB08-3F0E4CE065D9}" srcOrd="0" destOrd="0" presId="urn:microsoft.com/office/officeart/2005/8/layout/orgChart1"/>
    <dgm:cxn modelId="{9F38AE81-5FB7-4741-BB73-84D4F0E15509}" type="presParOf" srcId="{E1F521F8-43E1-4C0B-B9A1-32375C734162}" destId="{ECCE5BFE-6D0D-4E10-92A5-9033D83C24F1}" srcOrd="1" destOrd="0" presId="urn:microsoft.com/office/officeart/2005/8/layout/orgChart1"/>
    <dgm:cxn modelId="{DBFC4CDA-8ECF-46AA-9113-CAB1D99E4879}" type="presParOf" srcId="{ECCE5BFE-6D0D-4E10-92A5-9033D83C24F1}" destId="{42672765-3846-46A6-AEC9-4E0830EEA1F0}" srcOrd="0" destOrd="0" presId="urn:microsoft.com/office/officeart/2005/8/layout/orgChart1"/>
    <dgm:cxn modelId="{106B5109-ECA2-4F8C-B28C-299155E3A7D5}" type="presParOf" srcId="{42672765-3846-46A6-AEC9-4E0830EEA1F0}" destId="{2DAD5248-756E-4549-AA66-CB99B224D694}" srcOrd="0" destOrd="0" presId="urn:microsoft.com/office/officeart/2005/8/layout/orgChart1"/>
    <dgm:cxn modelId="{F2963863-3D9F-4D87-A7AC-16F9F419595E}" type="presParOf" srcId="{42672765-3846-46A6-AEC9-4E0830EEA1F0}" destId="{BC431FB9-9744-49C0-A1B7-FA9C43A8CEC2}" srcOrd="1" destOrd="0" presId="urn:microsoft.com/office/officeart/2005/8/layout/orgChart1"/>
    <dgm:cxn modelId="{EA438F08-E458-4133-BBC8-42B2E7B247BD}" type="presParOf" srcId="{ECCE5BFE-6D0D-4E10-92A5-9033D83C24F1}" destId="{B46CD5F0-7634-4684-9EE0-2DAA2D50C1E3}" srcOrd="1" destOrd="0" presId="urn:microsoft.com/office/officeart/2005/8/layout/orgChart1"/>
    <dgm:cxn modelId="{EFD491CF-4A39-4084-AD04-F095D22DA687}" type="presParOf" srcId="{ECCE5BFE-6D0D-4E10-92A5-9033D83C24F1}" destId="{7E52E046-57C7-4D16-9BB9-9C10C60987E2}" srcOrd="2" destOrd="0" presId="urn:microsoft.com/office/officeart/2005/8/layout/orgChart1"/>
    <dgm:cxn modelId="{FC2EBDC6-5A90-45BD-A547-BD288AD3BF3A}" type="presParOf" srcId="{E1F521F8-43E1-4C0B-B9A1-32375C734162}" destId="{55E16E4B-65FC-4C0D-B4A8-4D9D27DD1374}" srcOrd="2" destOrd="0" presId="urn:microsoft.com/office/officeart/2005/8/layout/orgChart1"/>
    <dgm:cxn modelId="{066B8354-6FF8-4092-A72B-596409BDE2B3}" type="presParOf" srcId="{E1F521F8-43E1-4C0B-B9A1-32375C734162}" destId="{DE809CBA-280A-4DB6-B363-CBC1B2093E28}" srcOrd="3" destOrd="0" presId="urn:microsoft.com/office/officeart/2005/8/layout/orgChart1"/>
    <dgm:cxn modelId="{C443DD15-37A6-4FD1-A9A3-3B53FDE9EF3E}" type="presParOf" srcId="{DE809CBA-280A-4DB6-B363-CBC1B2093E28}" destId="{A4AC7D60-C29E-4070-9C5E-74E377F8CB27}" srcOrd="0" destOrd="0" presId="urn:microsoft.com/office/officeart/2005/8/layout/orgChart1"/>
    <dgm:cxn modelId="{B3E31B5B-D25E-49E8-998C-83118DB6C417}" type="presParOf" srcId="{A4AC7D60-C29E-4070-9C5E-74E377F8CB27}" destId="{32B4F521-9385-4513-84C1-2FB69B873D36}" srcOrd="0" destOrd="0" presId="urn:microsoft.com/office/officeart/2005/8/layout/orgChart1"/>
    <dgm:cxn modelId="{DF58756D-F216-4ECD-A917-D9DE1BCC8769}" type="presParOf" srcId="{A4AC7D60-C29E-4070-9C5E-74E377F8CB27}" destId="{73E4EDBA-2F8B-478A-8AE6-AE2968F775F1}" srcOrd="1" destOrd="0" presId="urn:microsoft.com/office/officeart/2005/8/layout/orgChart1"/>
    <dgm:cxn modelId="{2CC76809-5D28-45CF-9170-9FA89C276D8F}" type="presParOf" srcId="{DE809CBA-280A-4DB6-B363-CBC1B2093E28}" destId="{0DCA216F-FCAD-46B8-9A98-8AD83D4722B8}" srcOrd="1" destOrd="0" presId="urn:microsoft.com/office/officeart/2005/8/layout/orgChart1"/>
    <dgm:cxn modelId="{2A40BF41-37AE-41E1-905F-CC4E597037C9}" type="presParOf" srcId="{DE809CBA-280A-4DB6-B363-CBC1B2093E28}" destId="{1C98557B-3C68-4082-BC42-16A2FA05FE3A}" srcOrd="2" destOrd="0" presId="urn:microsoft.com/office/officeart/2005/8/layout/orgChart1"/>
    <dgm:cxn modelId="{73818A92-C5B4-49C0-87EB-3FBA22885BCB}" type="presParOf" srcId="{E1F521F8-43E1-4C0B-B9A1-32375C734162}" destId="{8D22D3CD-ED2E-4EFF-A195-3D7AD10158D0}" srcOrd="4" destOrd="0" presId="urn:microsoft.com/office/officeart/2005/8/layout/orgChart1"/>
    <dgm:cxn modelId="{8548E091-62F1-4004-9DB8-355732963EC0}" type="presParOf" srcId="{E1F521F8-43E1-4C0B-B9A1-32375C734162}" destId="{57809A8A-D0DA-4BFD-B32F-D72F2207956E}" srcOrd="5" destOrd="0" presId="urn:microsoft.com/office/officeart/2005/8/layout/orgChart1"/>
    <dgm:cxn modelId="{80E7F409-399C-43AD-A17B-6467C4084DED}" type="presParOf" srcId="{57809A8A-D0DA-4BFD-B32F-D72F2207956E}" destId="{80F83596-34D2-4700-9E43-2E230810ECE9}" srcOrd="0" destOrd="0" presId="urn:microsoft.com/office/officeart/2005/8/layout/orgChart1"/>
    <dgm:cxn modelId="{EA4FC99A-B7C0-42D8-93AA-9D0A77433C2B}" type="presParOf" srcId="{80F83596-34D2-4700-9E43-2E230810ECE9}" destId="{9594E2EC-0999-43F4-9541-AD678269B64C}" srcOrd="0" destOrd="0" presId="urn:microsoft.com/office/officeart/2005/8/layout/orgChart1"/>
    <dgm:cxn modelId="{099182B8-B4E2-4097-BBD6-3277E781631E}" type="presParOf" srcId="{80F83596-34D2-4700-9E43-2E230810ECE9}" destId="{739DB17F-8A54-4B43-B8D4-A20DCEFCD495}" srcOrd="1" destOrd="0" presId="urn:microsoft.com/office/officeart/2005/8/layout/orgChart1"/>
    <dgm:cxn modelId="{0DF47AB8-43C9-4CA3-8F2C-753A00028318}" type="presParOf" srcId="{57809A8A-D0DA-4BFD-B32F-D72F2207956E}" destId="{A1CEFF26-1C01-4812-ABBC-9FA735B9C131}" srcOrd="1" destOrd="0" presId="urn:microsoft.com/office/officeart/2005/8/layout/orgChart1"/>
    <dgm:cxn modelId="{758862D9-23DD-48C7-9E36-9B60E425E313}" type="presParOf" srcId="{57809A8A-D0DA-4BFD-B32F-D72F2207956E}" destId="{739B684E-3844-4F47-8C24-F17F77C1B21A}" srcOrd="2" destOrd="0" presId="urn:microsoft.com/office/officeart/2005/8/layout/orgChart1"/>
    <dgm:cxn modelId="{2F03ACF7-9070-4CDD-9C2E-32B3C0FAE9C6}" type="presParOf" srcId="{E1F521F8-43E1-4C0B-B9A1-32375C734162}" destId="{C841B0A4-E81E-48A4-9445-84DC7082C962}" srcOrd="6" destOrd="0" presId="urn:microsoft.com/office/officeart/2005/8/layout/orgChart1"/>
    <dgm:cxn modelId="{4903EE80-C244-4B6C-B207-49034D96A69E}" type="presParOf" srcId="{E1F521F8-43E1-4C0B-B9A1-32375C734162}" destId="{A43DEAA7-C81E-40F5-8BB7-33BCBE93049F}" srcOrd="7" destOrd="0" presId="urn:microsoft.com/office/officeart/2005/8/layout/orgChart1"/>
    <dgm:cxn modelId="{FD3F02AF-C74A-4878-928D-0C076D5F16FD}" type="presParOf" srcId="{A43DEAA7-C81E-40F5-8BB7-33BCBE93049F}" destId="{68E82683-BC69-4234-8ABA-82F438596727}" srcOrd="0" destOrd="0" presId="urn:microsoft.com/office/officeart/2005/8/layout/orgChart1"/>
    <dgm:cxn modelId="{E46D6557-931D-4F06-B75A-F3B8C7E20877}" type="presParOf" srcId="{68E82683-BC69-4234-8ABA-82F438596727}" destId="{8C1D96EF-F888-416E-B659-8A9F256C5E0B}" srcOrd="0" destOrd="0" presId="urn:microsoft.com/office/officeart/2005/8/layout/orgChart1"/>
    <dgm:cxn modelId="{E723A544-451F-4B85-A651-F7EF88FAD592}" type="presParOf" srcId="{68E82683-BC69-4234-8ABA-82F438596727}" destId="{58FB9D1A-C123-48CE-85C0-DE7D18D604C3}" srcOrd="1" destOrd="0" presId="urn:microsoft.com/office/officeart/2005/8/layout/orgChart1"/>
    <dgm:cxn modelId="{3507399F-100D-4C5E-A968-55A0BBE33F75}" type="presParOf" srcId="{A43DEAA7-C81E-40F5-8BB7-33BCBE93049F}" destId="{DDCD4B63-A6AB-4306-A75E-80397711A5B0}" srcOrd="1" destOrd="0" presId="urn:microsoft.com/office/officeart/2005/8/layout/orgChart1"/>
    <dgm:cxn modelId="{9F234873-4FEC-4F9F-B96F-EF06D5C977F4}" type="presParOf" srcId="{A43DEAA7-C81E-40F5-8BB7-33BCBE93049F}" destId="{B47FAFCC-A045-405E-B2E7-C6E7762C07D2}" srcOrd="2" destOrd="0" presId="urn:microsoft.com/office/officeart/2005/8/layout/orgChart1"/>
    <dgm:cxn modelId="{24B5F14A-B8B6-4F2B-BA86-84FA222B61C8}" type="presParOf" srcId="{82E1390D-CE86-4DD3-87AB-6A087A5DF381}" destId="{71995978-BDD7-4414-917A-DB2562F9D8D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E1B6F5-3962-4EFC-85E2-93A7CDBE9E13}" type="doc">
      <dgm:prSet loTypeId="urn:microsoft.com/office/officeart/2005/8/layout/hierarchy2" loCatId="hierarchy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it-IT"/>
        </a:p>
      </dgm:t>
    </dgm:pt>
    <dgm:pt modelId="{DD2B2858-6976-4F39-9473-501B56328922}">
      <dgm:prSet phldrT="[Testo]" custT="1"/>
      <dgm:spPr/>
      <dgm:t>
        <a:bodyPr/>
        <a:lstStyle/>
        <a:p>
          <a:r>
            <a:rPr lang="it-IT" sz="2800" dirty="0" smtClean="0"/>
            <a:t>direzionalità</a:t>
          </a:r>
          <a:endParaRPr lang="it-IT" sz="2800" dirty="0"/>
        </a:p>
      </dgm:t>
    </dgm:pt>
    <dgm:pt modelId="{073F854E-4EDD-4942-A5B7-E1E3FA504A9A}" type="parTrans" cxnId="{EF4A9E1B-6E87-4D0C-89AB-46ED7C47C455}">
      <dgm:prSet/>
      <dgm:spPr/>
      <dgm:t>
        <a:bodyPr/>
        <a:lstStyle/>
        <a:p>
          <a:endParaRPr lang="it-IT"/>
        </a:p>
      </dgm:t>
    </dgm:pt>
    <dgm:pt modelId="{508CA1EF-0197-45CE-B4EA-B83B31B6EA56}" type="sibTrans" cxnId="{EF4A9E1B-6E87-4D0C-89AB-46ED7C47C455}">
      <dgm:prSet/>
      <dgm:spPr/>
      <dgm:t>
        <a:bodyPr/>
        <a:lstStyle/>
        <a:p>
          <a:endParaRPr lang="it-IT"/>
        </a:p>
      </dgm:t>
    </dgm:pt>
    <dgm:pt modelId="{6510C8DE-E5A8-41D7-9CF5-1B8DF9B2EB01}">
      <dgm:prSet phldrT="[Testo]" custT="1"/>
      <dgm:spPr/>
      <dgm:t>
        <a:bodyPr/>
        <a:lstStyle/>
        <a:p>
          <a:r>
            <a:rPr lang="it-IT" sz="2400" dirty="0" smtClean="0"/>
            <a:t>Gioco  del ditino </a:t>
          </a:r>
          <a:endParaRPr lang="it-IT" sz="2400" dirty="0"/>
        </a:p>
      </dgm:t>
    </dgm:pt>
    <dgm:pt modelId="{2760B1F7-32D1-4B0A-9526-763F8C891378}" type="parTrans" cxnId="{6CD05EBD-03F0-452E-A05C-AA1266965B0D}">
      <dgm:prSet/>
      <dgm:spPr/>
      <dgm:t>
        <a:bodyPr/>
        <a:lstStyle/>
        <a:p>
          <a:endParaRPr lang="it-IT"/>
        </a:p>
      </dgm:t>
    </dgm:pt>
    <dgm:pt modelId="{91BE0D79-7940-4D1D-A818-5C55E173984C}" type="sibTrans" cxnId="{6CD05EBD-03F0-452E-A05C-AA1266965B0D}">
      <dgm:prSet/>
      <dgm:spPr/>
      <dgm:t>
        <a:bodyPr/>
        <a:lstStyle/>
        <a:p>
          <a:endParaRPr lang="it-IT"/>
        </a:p>
      </dgm:t>
    </dgm:pt>
    <dgm:pt modelId="{33B028E3-D20E-40EA-9173-2B32FBBD7B09}">
      <dgm:prSet phldrT="[Testo]" custT="1"/>
      <dgm:spPr/>
      <dgm:t>
        <a:bodyPr/>
        <a:lstStyle/>
        <a:p>
          <a:r>
            <a:rPr lang="it-IT" sz="2800" dirty="0" smtClean="0"/>
            <a:t>Avanti – indietro </a:t>
          </a:r>
          <a:endParaRPr lang="it-IT" sz="2800" dirty="0"/>
        </a:p>
      </dgm:t>
    </dgm:pt>
    <dgm:pt modelId="{4EDDC15B-124D-4580-96D9-39EBEE3AB533}" type="parTrans" cxnId="{FC12691D-0BA7-4D76-B389-64897B675225}">
      <dgm:prSet/>
      <dgm:spPr/>
      <dgm:t>
        <a:bodyPr/>
        <a:lstStyle/>
        <a:p>
          <a:endParaRPr lang="it-IT"/>
        </a:p>
      </dgm:t>
    </dgm:pt>
    <dgm:pt modelId="{4E77E818-8107-4899-9249-3E26ABCC04CD}" type="sibTrans" cxnId="{FC12691D-0BA7-4D76-B389-64897B675225}">
      <dgm:prSet/>
      <dgm:spPr/>
      <dgm:t>
        <a:bodyPr/>
        <a:lstStyle/>
        <a:p>
          <a:endParaRPr lang="it-IT"/>
        </a:p>
      </dgm:t>
    </dgm:pt>
    <dgm:pt modelId="{36EF7CBF-A0CE-4AC3-8E3B-E5989D169217}">
      <dgm:prSet phldrT="[Testo]"/>
      <dgm:spPr/>
      <dgm:t>
        <a:bodyPr/>
        <a:lstStyle/>
        <a:p>
          <a:r>
            <a:rPr lang="it-IT" dirty="0" err="1" smtClean="0"/>
            <a:t>Dx</a:t>
          </a:r>
          <a:r>
            <a:rPr lang="it-IT" dirty="0" smtClean="0"/>
            <a:t> - </a:t>
          </a:r>
          <a:r>
            <a:rPr lang="it-IT" dirty="0" err="1" smtClean="0"/>
            <a:t>sx</a:t>
          </a:r>
          <a:endParaRPr lang="it-IT" dirty="0"/>
        </a:p>
      </dgm:t>
    </dgm:pt>
    <dgm:pt modelId="{912A41A9-06E0-4CE3-8436-1A556B376C42}" type="parTrans" cxnId="{1BAAEE6A-685A-4795-AFD7-2827F4583261}">
      <dgm:prSet/>
      <dgm:spPr/>
      <dgm:t>
        <a:bodyPr/>
        <a:lstStyle/>
        <a:p>
          <a:endParaRPr lang="it-IT"/>
        </a:p>
      </dgm:t>
    </dgm:pt>
    <dgm:pt modelId="{6EBC4B81-80D4-4831-AD01-E3C9A13F748C}" type="sibTrans" cxnId="{1BAAEE6A-685A-4795-AFD7-2827F4583261}">
      <dgm:prSet/>
      <dgm:spPr/>
      <dgm:t>
        <a:bodyPr/>
        <a:lstStyle/>
        <a:p>
          <a:endParaRPr lang="it-IT"/>
        </a:p>
      </dgm:t>
    </dgm:pt>
    <dgm:pt modelId="{03FDD1A7-7494-4202-8308-02A6F009D46A}">
      <dgm:prSet phldrT="[Testo]"/>
      <dgm:spPr/>
      <dgm:t>
        <a:bodyPr/>
        <a:lstStyle/>
        <a:p>
          <a:r>
            <a:rPr lang="it-IT" dirty="0" smtClean="0"/>
            <a:t>Con il telo </a:t>
          </a:r>
          <a:endParaRPr lang="it-IT" dirty="0"/>
        </a:p>
      </dgm:t>
    </dgm:pt>
    <dgm:pt modelId="{4AF5CD4B-9085-459B-9CED-30A0FF25582D}" type="parTrans" cxnId="{13CD9E54-DC05-4371-BC6A-2829CF2EA72A}">
      <dgm:prSet/>
      <dgm:spPr/>
      <dgm:t>
        <a:bodyPr/>
        <a:lstStyle/>
        <a:p>
          <a:endParaRPr lang="it-IT"/>
        </a:p>
      </dgm:t>
    </dgm:pt>
    <dgm:pt modelId="{B857E06F-28F1-4F94-98CE-C5B6AB4818E9}" type="sibTrans" cxnId="{13CD9E54-DC05-4371-BC6A-2829CF2EA72A}">
      <dgm:prSet/>
      <dgm:spPr/>
      <dgm:t>
        <a:bodyPr/>
        <a:lstStyle/>
        <a:p>
          <a:endParaRPr lang="it-IT"/>
        </a:p>
      </dgm:t>
    </dgm:pt>
    <dgm:pt modelId="{E07466DD-BBCD-46E8-8FE0-9F7A8F11E250}">
      <dgm:prSet phldrT="[Testo]"/>
      <dgm:spPr/>
      <dgm:t>
        <a:bodyPr/>
        <a:lstStyle/>
        <a:p>
          <a:r>
            <a:rPr lang="it-IT" dirty="0" smtClean="0"/>
            <a:t>Avanti – indietro </a:t>
          </a:r>
          <a:endParaRPr lang="it-IT" dirty="0"/>
        </a:p>
      </dgm:t>
    </dgm:pt>
    <dgm:pt modelId="{E275CDC0-22AA-4DC6-A556-F4373EFE5C1B}" type="parTrans" cxnId="{9C23F9E3-4337-46C3-BF48-6E47F2CEB750}">
      <dgm:prSet/>
      <dgm:spPr/>
      <dgm:t>
        <a:bodyPr/>
        <a:lstStyle/>
        <a:p>
          <a:endParaRPr lang="it-IT"/>
        </a:p>
      </dgm:t>
    </dgm:pt>
    <dgm:pt modelId="{51C73BF7-B57E-40B9-BF02-7036638F117A}" type="sibTrans" cxnId="{9C23F9E3-4337-46C3-BF48-6E47F2CEB750}">
      <dgm:prSet/>
      <dgm:spPr/>
      <dgm:t>
        <a:bodyPr/>
        <a:lstStyle/>
        <a:p>
          <a:endParaRPr lang="it-IT"/>
        </a:p>
      </dgm:t>
    </dgm:pt>
    <dgm:pt modelId="{3C954C92-3F0A-4D7B-A10A-E4A9F3477B8C}" type="pres">
      <dgm:prSet presAssocID="{36E1B6F5-3962-4EFC-85E2-93A7CDBE9E1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AF26DB3-C99C-4841-8FD2-D716451A579F}" type="pres">
      <dgm:prSet presAssocID="{DD2B2858-6976-4F39-9473-501B56328922}" presName="root1" presStyleCnt="0"/>
      <dgm:spPr/>
    </dgm:pt>
    <dgm:pt modelId="{20AA951A-4977-42B4-8FFB-12F4411CE55B}" type="pres">
      <dgm:prSet presAssocID="{DD2B2858-6976-4F39-9473-501B56328922}" presName="LevelOneTextNode" presStyleLbl="node0" presStyleIdx="0" presStyleCnt="1" custScaleX="224430" custLinFactY="-100000" custLinFactNeighborX="-19722" custLinFactNeighborY="-11396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497441E-4583-454E-925C-809776A5FAF3}" type="pres">
      <dgm:prSet presAssocID="{DD2B2858-6976-4F39-9473-501B56328922}" presName="level2hierChild" presStyleCnt="0"/>
      <dgm:spPr/>
    </dgm:pt>
    <dgm:pt modelId="{EFA17D6F-C00D-430E-87BF-753B95584DC6}" type="pres">
      <dgm:prSet presAssocID="{2760B1F7-32D1-4B0A-9526-763F8C891378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B29446CE-9914-451B-9408-09953979C800}" type="pres">
      <dgm:prSet presAssocID="{2760B1F7-32D1-4B0A-9526-763F8C891378}" presName="connTx" presStyleLbl="parChTrans1D2" presStyleIdx="0" presStyleCnt="2"/>
      <dgm:spPr/>
      <dgm:t>
        <a:bodyPr/>
        <a:lstStyle/>
        <a:p>
          <a:endParaRPr lang="it-IT"/>
        </a:p>
      </dgm:t>
    </dgm:pt>
    <dgm:pt modelId="{4EA99E78-4662-4D65-B4BB-2681B5B0A768}" type="pres">
      <dgm:prSet presAssocID="{6510C8DE-E5A8-41D7-9CF5-1B8DF9B2EB01}" presName="root2" presStyleCnt="0"/>
      <dgm:spPr/>
    </dgm:pt>
    <dgm:pt modelId="{8F9DD111-2C08-422B-93C2-40D768FF4CB3}" type="pres">
      <dgm:prSet presAssocID="{6510C8DE-E5A8-41D7-9CF5-1B8DF9B2EB01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004CAC1-28C3-48D8-A1DB-81B403103AC2}" type="pres">
      <dgm:prSet presAssocID="{6510C8DE-E5A8-41D7-9CF5-1B8DF9B2EB01}" presName="level3hierChild" presStyleCnt="0"/>
      <dgm:spPr/>
    </dgm:pt>
    <dgm:pt modelId="{20667461-E993-4D67-A338-582AEF48EE70}" type="pres">
      <dgm:prSet presAssocID="{4EDDC15B-124D-4580-96D9-39EBEE3AB533}" presName="conn2-1" presStyleLbl="parChTrans1D3" presStyleIdx="0" presStyleCnt="3"/>
      <dgm:spPr/>
      <dgm:t>
        <a:bodyPr/>
        <a:lstStyle/>
        <a:p>
          <a:endParaRPr lang="it-IT"/>
        </a:p>
      </dgm:t>
    </dgm:pt>
    <dgm:pt modelId="{EEB1F4C9-2015-4686-B097-B595F3D3B889}" type="pres">
      <dgm:prSet presAssocID="{4EDDC15B-124D-4580-96D9-39EBEE3AB533}" presName="connTx" presStyleLbl="parChTrans1D3" presStyleIdx="0" presStyleCnt="3"/>
      <dgm:spPr/>
      <dgm:t>
        <a:bodyPr/>
        <a:lstStyle/>
        <a:p>
          <a:endParaRPr lang="it-IT"/>
        </a:p>
      </dgm:t>
    </dgm:pt>
    <dgm:pt modelId="{ECA8C7BB-B92A-4F88-B9CC-04671FE3D2C0}" type="pres">
      <dgm:prSet presAssocID="{33B028E3-D20E-40EA-9173-2B32FBBD7B09}" presName="root2" presStyleCnt="0"/>
      <dgm:spPr/>
    </dgm:pt>
    <dgm:pt modelId="{55E22CE3-BF55-4293-88FD-5CA126DC0009}" type="pres">
      <dgm:prSet presAssocID="{33B028E3-D20E-40EA-9173-2B32FBBD7B09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149B4B6-B7A2-4EE4-AE68-B7F1A478605D}" type="pres">
      <dgm:prSet presAssocID="{33B028E3-D20E-40EA-9173-2B32FBBD7B09}" presName="level3hierChild" presStyleCnt="0"/>
      <dgm:spPr/>
    </dgm:pt>
    <dgm:pt modelId="{AA9F5064-E9E6-4DC2-8CC4-ED890F9F7F53}" type="pres">
      <dgm:prSet presAssocID="{912A41A9-06E0-4CE3-8436-1A556B376C42}" presName="conn2-1" presStyleLbl="parChTrans1D3" presStyleIdx="1" presStyleCnt="3"/>
      <dgm:spPr/>
      <dgm:t>
        <a:bodyPr/>
        <a:lstStyle/>
        <a:p>
          <a:endParaRPr lang="it-IT"/>
        </a:p>
      </dgm:t>
    </dgm:pt>
    <dgm:pt modelId="{E36AE5B7-BFE8-4A6F-8907-5188AD9F47BD}" type="pres">
      <dgm:prSet presAssocID="{912A41A9-06E0-4CE3-8436-1A556B376C42}" presName="connTx" presStyleLbl="parChTrans1D3" presStyleIdx="1" presStyleCnt="3"/>
      <dgm:spPr/>
      <dgm:t>
        <a:bodyPr/>
        <a:lstStyle/>
        <a:p>
          <a:endParaRPr lang="it-IT"/>
        </a:p>
      </dgm:t>
    </dgm:pt>
    <dgm:pt modelId="{9F4C8577-A372-409D-9AF8-ECD6E2E0F1A7}" type="pres">
      <dgm:prSet presAssocID="{36EF7CBF-A0CE-4AC3-8E3B-E5989D169217}" presName="root2" presStyleCnt="0"/>
      <dgm:spPr/>
    </dgm:pt>
    <dgm:pt modelId="{EC50913D-6A29-4FD7-9F1E-BF7F875BCFF5}" type="pres">
      <dgm:prSet presAssocID="{36EF7CBF-A0CE-4AC3-8E3B-E5989D169217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11ADBFF-3B61-486D-952E-D4E1B3DF9BEF}" type="pres">
      <dgm:prSet presAssocID="{36EF7CBF-A0CE-4AC3-8E3B-E5989D169217}" presName="level3hierChild" presStyleCnt="0"/>
      <dgm:spPr/>
    </dgm:pt>
    <dgm:pt modelId="{6274C1F0-97CE-4111-98B5-C961E1E16290}" type="pres">
      <dgm:prSet presAssocID="{4AF5CD4B-9085-459B-9CED-30A0FF25582D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C1284956-D11E-4D20-80AE-78ADAC3D2FAE}" type="pres">
      <dgm:prSet presAssocID="{4AF5CD4B-9085-459B-9CED-30A0FF25582D}" presName="connTx" presStyleLbl="parChTrans1D2" presStyleIdx="1" presStyleCnt="2"/>
      <dgm:spPr/>
      <dgm:t>
        <a:bodyPr/>
        <a:lstStyle/>
        <a:p>
          <a:endParaRPr lang="it-IT"/>
        </a:p>
      </dgm:t>
    </dgm:pt>
    <dgm:pt modelId="{A2A7173C-66C0-4E85-A4E0-82D23FB7284D}" type="pres">
      <dgm:prSet presAssocID="{03FDD1A7-7494-4202-8308-02A6F009D46A}" presName="root2" presStyleCnt="0"/>
      <dgm:spPr/>
    </dgm:pt>
    <dgm:pt modelId="{EE5907AA-CCD1-431D-839C-F29C2EF3D67A}" type="pres">
      <dgm:prSet presAssocID="{03FDD1A7-7494-4202-8308-02A6F009D46A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85C92D7-C787-4291-AB23-851C42DE0D36}" type="pres">
      <dgm:prSet presAssocID="{03FDD1A7-7494-4202-8308-02A6F009D46A}" presName="level3hierChild" presStyleCnt="0"/>
      <dgm:spPr/>
    </dgm:pt>
    <dgm:pt modelId="{C2D00816-5E70-4A8D-AD04-99375AE09F63}" type="pres">
      <dgm:prSet presAssocID="{E275CDC0-22AA-4DC6-A556-F4373EFE5C1B}" presName="conn2-1" presStyleLbl="parChTrans1D3" presStyleIdx="2" presStyleCnt="3"/>
      <dgm:spPr/>
      <dgm:t>
        <a:bodyPr/>
        <a:lstStyle/>
        <a:p>
          <a:endParaRPr lang="it-IT"/>
        </a:p>
      </dgm:t>
    </dgm:pt>
    <dgm:pt modelId="{3D9C5DF9-56EB-4FE3-8DEC-04143BEA2608}" type="pres">
      <dgm:prSet presAssocID="{E275CDC0-22AA-4DC6-A556-F4373EFE5C1B}" presName="connTx" presStyleLbl="parChTrans1D3" presStyleIdx="2" presStyleCnt="3"/>
      <dgm:spPr/>
      <dgm:t>
        <a:bodyPr/>
        <a:lstStyle/>
        <a:p>
          <a:endParaRPr lang="it-IT"/>
        </a:p>
      </dgm:t>
    </dgm:pt>
    <dgm:pt modelId="{604683F0-36E7-476E-8E0F-AD27CCAD5C8D}" type="pres">
      <dgm:prSet presAssocID="{E07466DD-BBCD-46E8-8FE0-9F7A8F11E250}" presName="root2" presStyleCnt="0"/>
      <dgm:spPr/>
    </dgm:pt>
    <dgm:pt modelId="{13B712C9-3BBB-4AED-890A-EEE92181292F}" type="pres">
      <dgm:prSet presAssocID="{E07466DD-BBCD-46E8-8FE0-9F7A8F11E250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0BAEEE1-FC05-4CD0-BD78-8FE8057E48DF}" type="pres">
      <dgm:prSet presAssocID="{E07466DD-BBCD-46E8-8FE0-9F7A8F11E250}" presName="level3hierChild" presStyleCnt="0"/>
      <dgm:spPr/>
    </dgm:pt>
  </dgm:ptLst>
  <dgm:cxnLst>
    <dgm:cxn modelId="{1BAAEE6A-685A-4795-AFD7-2827F4583261}" srcId="{6510C8DE-E5A8-41D7-9CF5-1B8DF9B2EB01}" destId="{36EF7CBF-A0CE-4AC3-8E3B-E5989D169217}" srcOrd="1" destOrd="0" parTransId="{912A41A9-06E0-4CE3-8436-1A556B376C42}" sibTransId="{6EBC4B81-80D4-4831-AD01-E3C9A13F748C}"/>
    <dgm:cxn modelId="{DBCE522D-2B15-4332-A735-7FDA2CE6C63C}" type="presOf" srcId="{4AF5CD4B-9085-459B-9CED-30A0FF25582D}" destId="{6274C1F0-97CE-4111-98B5-C961E1E16290}" srcOrd="0" destOrd="0" presId="urn:microsoft.com/office/officeart/2005/8/layout/hierarchy2"/>
    <dgm:cxn modelId="{9C23F9E3-4337-46C3-BF48-6E47F2CEB750}" srcId="{03FDD1A7-7494-4202-8308-02A6F009D46A}" destId="{E07466DD-BBCD-46E8-8FE0-9F7A8F11E250}" srcOrd="0" destOrd="0" parTransId="{E275CDC0-22AA-4DC6-A556-F4373EFE5C1B}" sibTransId="{51C73BF7-B57E-40B9-BF02-7036638F117A}"/>
    <dgm:cxn modelId="{13CD9E54-DC05-4371-BC6A-2829CF2EA72A}" srcId="{DD2B2858-6976-4F39-9473-501B56328922}" destId="{03FDD1A7-7494-4202-8308-02A6F009D46A}" srcOrd="1" destOrd="0" parTransId="{4AF5CD4B-9085-459B-9CED-30A0FF25582D}" sibTransId="{B857E06F-28F1-4F94-98CE-C5B6AB4818E9}"/>
    <dgm:cxn modelId="{F86941B6-7A02-4D21-AC55-826886988FA3}" type="presOf" srcId="{912A41A9-06E0-4CE3-8436-1A556B376C42}" destId="{E36AE5B7-BFE8-4A6F-8907-5188AD9F47BD}" srcOrd="1" destOrd="0" presId="urn:microsoft.com/office/officeart/2005/8/layout/hierarchy2"/>
    <dgm:cxn modelId="{A864181A-0C5F-4F6A-8AC2-86ECA9FB060B}" type="presOf" srcId="{36E1B6F5-3962-4EFC-85E2-93A7CDBE9E13}" destId="{3C954C92-3F0A-4D7B-A10A-E4A9F3477B8C}" srcOrd="0" destOrd="0" presId="urn:microsoft.com/office/officeart/2005/8/layout/hierarchy2"/>
    <dgm:cxn modelId="{6CD05EBD-03F0-452E-A05C-AA1266965B0D}" srcId="{DD2B2858-6976-4F39-9473-501B56328922}" destId="{6510C8DE-E5A8-41D7-9CF5-1B8DF9B2EB01}" srcOrd="0" destOrd="0" parTransId="{2760B1F7-32D1-4B0A-9526-763F8C891378}" sibTransId="{91BE0D79-7940-4D1D-A818-5C55E173984C}"/>
    <dgm:cxn modelId="{1EAD4FA9-C042-4854-9920-0095F4725B3D}" type="presOf" srcId="{E07466DD-BBCD-46E8-8FE0-9F7A8F11E250}" destId="{13B712C9-3BBB-4AED-890A-EEE92181292F}" srcOrd="0" destOrd="0" presId="urn:microsoft.com/office/officeart/2005/8/layout/hierarchy2"/>
    <dgm:cxn modelId="{C20A142B-16F7-4D49-ACC2-ED7108ADE502}" type="presOf" srcId="{912A41A9-06E0-4CE3-8436-1A556B376C42}" destId="{AA9F5064-E9E6-4DC2-8CC4-ED890F9F7F53}" srcOrd="0" destOrd="0" presId="urn:microsoft.com/office/officeart/2005/8/layout/hierarchy2"/>
    <dgm:cxn modelId="{77BD7531-F5DE-4FF5-A4B1-DB3B5A860743}" type="presOf" srcId="{2760B1F7-32D1-4B0A-9526-763F8C891378}" destId="{B29446CE-9914-451B-9408-09953979C800}" srcOrd="1" destOrd="0" presId="urn:microsoft.com/office/officeart/2005/8/layout/hierarchy2"/>
    <dgm:cxn modelId="{0296DDC8-4EE8-4339-808E-26889B5B0DA7}" type="presOf" srcId="{DD2B2858-6976-4F39-9473-501B56328922}" destId="{20AA951A-4977-42B4-8FFB-12F4411CE55B}" srcOrd="0" destOrd="0" presId="urn:microsoft.com/office/officeart/2005/8/layout/hierarchy2"/>
    <dgm:cxn modelId="{EF4A9E1B-6E87-4D0C-89AB-46ED7C47C455}" srcId="{36E1B6F5-3962-4EFC-85E2-93A7CDBE9E13}" destId="{DD2B2858-6976-4F39-9473-501B56328922}" srcOrd="0" destOrd="0" parTransId="{073F854E-4EDD-4942-A5B7-E1E3FA504A9A}" sibTransId="{508CA1EF-0197-45CE-B4EA-B83B31B6EA56}"/>
    <dgm:cxn modelId="{37C7D347-0641-44DE-9A40-69E8D9325A82}" type="presOf" srcId="{4AF5CD4B-9085-459B-9CED-30A0FF25582D}" destId="{C1284956-D11E-4D20-80AE-78ADAC3D2FAE}" srcOrd="1" destOrd="0" presId="urn:microsoft.com/office/officeart/2005/8/layout/hierarchy2"/>
    <dgm:cxn modelId="{AC4716D8-F18C-42CA-B33E-0EC96C017BFE}" type="presOf" srcId="{6510C8DE-E5A8-41D7-9CF5-1B8DF9B2EB01}" destId="{8F9DD111-2C08-422B-93C2-40D768FF4CB3}" srcOrd="0" destOrd="0" presId="urn:microsoft.com/office/officeart/2005/8/layout/hierarchy2"/>
    <dgm:cxn modelId="{4A981627-F7BA-45AD-B78E-FE36A00377C0}" type="presOf" srcId="{33B028E3-D20E-40EA-9173-2B32FBBD7B09}" destId="{55E22CE3-BF55-4293-88FD-5CA126DC0009}" srcOrd="0" destOrd="0" presId="urn:microsoft.com/office/officeart/2005/8/layout/hierarchy2"/>
    <dgm:cxn modelId="{FC12691D-0BA7-4D76-B389-64897B675225}" srcId="{6510C8DE-E5A8-41D7-9CF5-1B8DF9B2EB01}" destId="{33B028E3-D20E-40EA-9173-2B32FBBD7B09}" srcOrd="0" destOrd="0" parTransId="{4EDDC15B-124D-4580-96D9-39EBEE3AB533}" sibTransId="{4E77E818-8107-4899-9249-3E26ABCC04CD}"/>
    <dgm:cxn modelId="{4ED07384-8942-4DCA-A604-365BD3F63C7B}" type="presOf" srcId="{E275CDC0-22AA-4DC6-A556-F4373EFE5C1B}" destId="{3D9C5DF9-56EB-4FE3-8DEC-04143BEA2608}" srcOrd="1" destOrd="0" presId="urn:microsoft.com/office/officeart/2005/8/layout/hierarchy2"/>
    <dgm:cxn modelId="{D3B2CD4E-6AE4-4782-9D1F-545B3C5C5D0A}" type="presOf" srcId="{4EDDC15B-124D-4580-96D9-39EBEE3AB533}" destId="{EEB1F4C9-2015-4686-B097-B595F3D3B889}" srcOrd="1" destOrd="0" presId="urn:microsoft.com/office/officeart/2005/8/layout/hierarchy2"/>
    <dgm:cxn modelId="{B4FBEC50-4A91-43DA-8AD0-4D242B7968F6}" type="presOf" srcId="{03FDD1A7-7494-4202-8308-02A6F009D46A}" destId="{EE5907AA-CCD1-431D-839C-F29C2EF3D67A}" srcOrd="0" destOrd="0" presId="urn:microsoft.com/office/officeart/2005/8/layout/hierarchy2"/>
    <dgm:cxn modelId="{C5151681-7EC5-447A-8722-707D2DAAA987}" type="presOf" srcId="{2760B1F7-32D1-4B0A-9526-763F8C891378}" destId="{EFA17D6F-C00D-430E-87BF-753B95584DC6}" srcOrd="0" destOrd="0" presId="urn:microsoft.com/office/officeart/2005/8/layout/hierarchy2"/>
    <dgm:cxn modelId="{F9B02CB5-83AD-46A7-BA55-34CDD86990F4}" type="presOf" srcId="{36EF7CBF-A0CE-4AC3-8E3B-E5989D169217}" destId="{EC50913D-6A29-4FD7-9F1E-BF7F875BCFF5}" srcOrd="0" destOrd="0" presId="urn:microsoft.com/office/officeart/2005/8/layout/hierarchy2"/>
    <dgm:cxn modelId="{00F935A8-EF9A-49D4-B509-EB9C2A58A760}" type="presOf" srcId="{E275CDC0-22AA-4DC6-A556-F4373EFE5C1B}" destId="{C2D00816-5E70-4A8D-AD04-99375AE09F63}" srcOrd="0" destOrd="0" presId="urn:microsoft.com/office/officeart/2005/8/layout/hierarchy2"/>
    <dgm:cxn modelId="{89A27A02-0FA4-4B52-8282-5CA4CD9239F7}" type="presOf" srcId="{4EDDC15B-124D-4580-96D9-39EBEE3AB533}" destId="{20667461-E993-4D67-A338-582AEF48EE70}" srcOrd="0" destOrd="0" presId="urn:microsoft.com/office/officeart/2005/8/layout/hierarchy2"/>
    <dgm:cxn modelId="{C85D4BCA-FFA5-426D-99BD-3AF90BEB136F}" type="presParOf" srcId="{3C954C92-3F0A-4D7B-A10A-E4A9F3477B8C}" destId="{4AF26DB3-C99C-4841-8FD2-D716451A579F}" srcOrd="0" destOrd="0" presId="urn:microsoft.com/office/officeart/2005/8/layout/hierarchy2"/>
    <dgm:cxn modelId="{6F9D6801-ADDD-48FF-8FC2-71586152FBED}" type="presParOf" srcId="{4AF26DB3-C99C-4841-8FD2-D716451A579F}" destId="{20AA951A-4977-42B4-8FFB-12F4411CE55B}" srcOrd="0" destOrd="0" presId="urn:microsoft.com/office/officeart/2005/8/layout/hierarchy2"/>
    <dgm:cxn modelId="{00847782-252B-4504-86A7-5A02AE0AC2FB}" type="presParOf" srcId="{4AF26DB3-C99C-4841-8FD2-D716451A579F}" destId="{A497441E-4583-454E-925C-809776A5FAF3}" srcOrd="1" destOrd="0" presId="urn:microsoft.com/office/officeart/2005/8/layout/hierarchy2"/>
    <dgm:cxn modelId="{5C8AD6FD-3EB5-4A6F-A137-3715ED65646D}" type="presParOf" srcId="{A497441E-4583-454E-925C-809776A5FAF3}" destId="{EFA17D6F-C00D-430E-87BF-753B95584DC6}" srcOrd="0" destOrd="0" presId="urn:microsoft.com/office/officeart/2005/8/layout/hierarchy2"/>
    <dgm:cxn modelId="{B9C6C47F-0281-4D26-BCCD-A62DED7E0639}" type="presParOf" srcId="{EFA17D6F-C00D-430E-87BF-753B95584DC6}" destId="{B29446CE-9914-451B-9408-09953979C800}" srcOrd="0" destOrd="0" presId="urn:microsoft.com/office/officeart/2005/8/layout/hierarchy2"/>
    <dgm:cxn modelId="{170B6F09-D629-46C9-84CB-5CE8704169F8}" type="presParOf" srcId="{A497441E-4583-454E-925C-809776A5FAF3}" destId="{4EA99E78-4662-4D65-B4BB-2681B5B0A768}" srcOrd="1" destOrd="0" presId="urn:microsoft.com/office/officeart/2005/8/layout/hierarchy2"/>
    <dgm:cxn modelId="{A4589991-9C59-46FD-97FD-802C9B89AE86}" type="presParOf" srcId="{4EA99E78-4662-4D65-B4BB-2681B5B0A768}" destId="{8F9DD111-2C08-422B-93C2-40D768FF4CB3}" srcOrd="0" destOrd="0" presId="urn:microsoft.com/office/officeart/2005/8/layout/hierarchy2"/>
    <dgm:cxn modelId="{825BCB13-28C2-4B17-9B03-95DF40BD94C1}" type="presParOf" srcId="{4EA99E78-4662-4D65-B4BB-2681B5B0A768}" destId="{3004CAC1-28C3-48D8-A1DB-81B403103AC2}" srcOrd="1" destOrd="0" presId="urn:microsoft.com/office/officeart/2005/8/layout/hierarchy2"/>
    <dgm:cxn modelId="{442AB499-0E3E-4682-A499-9399498A09B4}" type="presParOf" srcId="{3004CAC1-28C3-48D8-A1DB-81B403103AC2}" destId="{20667461-E993-4D67-A338-582AEF48EE70}" srcOrd="0" destOrd="0" presId="urn:microsoft.com/office/officeart/2005/8/layout/hierarchy2"/>
    <dgm:cxn modelId="{613B2BEA-469C-4E1D-BC54-11F0F469EC0C}" type="presParOf" srcId="{20667461-E993-4D67-A338-582AEF48EE70}" destId="{EEB1F4C9-2015-4686-B097-B595F3D3B889}" srcOrd="0" destOrd="0" presId="urn:microsoft.com/office/officeart/2005/8/layout/hierarchy2"/>
    <dgm:cxn modelId="{F5130688-36A4-4730-8687-F014D90C7F8D}" type="presParOf" srcId="{3004CAC1-28C3-48D8-A1DB-81B403103AC2}" destId="{ECA8C7BB-B92A-4F88-B9CC-04671FE3D2C0}" srcOrd="1" destOrd="0" presId="urn:microsoft.com/office/officeart/2005/8/layout/hierarchy2"/>
    <dgm:cxn modelId="{E2FA2E54-99AA-4F2F-B9F0-79C5F5566059}" type="presParOf" srcId="{ECA8C7BB-B92A-4F88-B9CC-04671FE3D2C0}" destId="{55E22CE3-BF55-4293-88FD-5CA126DC0009}" srcOrd="0" destOrd="0" presId="urn:microsoft.com/office/officeart/2005/8/layout/hierarchy2"/>
    <dgm:cxn modelId="{DC979D0C-0B43-4910-BB7F-2B6E367C89D9}" type="presParOf" srcId="{ECA8C7BB-B92A-4F88-B9CC-04671FE3D2C0}" destId="{8149B4B6-B7A2-4EE4-AE68-B7F1A478605D}" srcOrd="1" destOrd="0" presId="urn:microsoft.com/office/officeart/2005/8/layout/hierarchy2"/>
    <dgm:cxn modelId="{B663AABC-B7B4-40F2-8067-FD94952543BC}" type="presParOf" srcId="{3004CAC1-28C3-48D8-A1DB-81B403103AC2}" destId="{AA9F5064-E9E6-4DC2-8CC4-ED890F9F7F53}" srcOrd="2" destOrd="0" presId="urn:microsoft.com/office/officeart/2005/8/layout/hierarchy2"/>
    <dgm:cxn modelId="{084F0F3B-A36A-4598-9A53-3CD04D9CFBD9}" type="presParOf" srcId="{AA9F5064-E9E6-4DC2-8CC4-ED890F9F7F53}" destId="{E36AE5B7-BFE8-4A6F-8907-5188AD9F47BD}" srcOrd="0" destOrd="0" presId="urn:microsoft.com/office/officeart/2005/8/layout/hierarchy2"/>
    <dgm:cxn modelId="{404DE1BE-88AA-46E3-8EAA-9180D701A810}" type="presParOf" srcId="{3004CAC1-28C3-48D8-A1DB-81B403103AC2}" destId="{9F4C8577-A372-409D-9AF8-ECD6E2E0F1A7}" srcOrd="3" destOrd="0" presId="urn:microsoft.com/office/officeart/2005/8/layout/hierarchy2"/>
    <dgm:cxn modelId="{57599E05-AF3A-450F-B6D0-A797705D338D}" type="presParOf" srcId="{9F4C8577-A372-409D-9AF8-ECD6E2E0F1A7}" destId="{EC50913D-6A29-4FD7-9F1E-BF7F875BCFF5}" srcOrd="0" destOrd="0" presId="urn:microsoft.com/office/officeart/2005/8/layout/hierarchy2"/>
    <dgm:cxn modelId="{C7820FE7-1E58-465A-B218-D3EBC08806CC}" type="presParOf" srcId="{9F4C8577-A372-409D-9AF8-ECD6E2E0F1A7}" destId="{D11ADBFF-3B61-486D-952E-D4E1B3DF9BEF}" srcOrd="1" destOrd="0" presId="urn:microsoft.com/office/officeart/2005/8/layout/hierarchy2"/>
    <dgm:cxn modelId="{3EB32AFE-5A27-4C77-AED7-9DCDFF080BA1}" type="presParOf" srcId="{A497441E-4583-454E-925C-809776A5FAF3}" destId="{6274C1F0-97CE-4111-98B5-C961E1E16290}" srcOrd="2" destOrd="0" presId="urn:microsoft.com/office/officeart/2005/8/layout/hierarchy2"/>
    <dgm:cxn modelId="{692E461E-DC04-4AFC-B592-3D76DC8488E5}" type="presParOf" srcId="{6274C1F0-97CE-4111-98B5-C961E1E16290}" destId="{C1284956-D11E-4D20-80AE-78ADAC3D2FAE}" srcOrd="0" destOrd="0" presId="urn:microsoft.com/office/officeart/2005/8/layout/hierarchy2"/>
    <dgm:cxn modelId="{3D67AC89-3854-4F2E-A4E5-FE965B833961}" type="presParOf" srcId="{A497441E-4583-454E-925C-809776A5FAF3}" destId="{A2A7173C-66C0-4E85-A4E0-82D23FB7284D}" srcOrd="3" destOrd="0" presId="urn:microsoft.com/office/officeart/2005/8/layout/hierarchy2"/>
    <dgm:cxn modelId="{A45D1A68-A26D-4893-831C-61FF30C5114D}" type="presParOf" srcId="{A2A7173C-66C0-4E85-A4E0-82D23FB7284D}" destId="{EE5907AA-CCD1-431D-839C-F29C2EF3D67A}" srcOrd="0" destOrd="0" presId="urn:microsoft.com/office/officeart/2005/8/layout/hierarchy2"/>
    <dgm:cxn modelId="{B478BB42-4DE1-4345-8AE2-E5CE3436A907}" type="presParOf" srcId="{A2A7173C-66C0-4E85-A4E0-82D23FB7284D}" destId="{085C92D7-C787-4291-AB23-851C42DE0D36}" srcOrd="1" destOrd="0" presId="urn:microsoft.com/office/officeart/2005/8/layout/hierarchy2"/>
    <dgm:cxn modelId="{3E4E7D79-F68F-4B80-AA28-1DF0B8F998B5}" type="presParOf" srcId="{085C92D7-C787-4291-AB23-851C42DE0D36}" destId="{C2D00816-5E70-4A8D-AD04-99375AE09F63}" srcOrd="0" destOrd="0" presId="urn:microsoft.com/office/officeart/2005/8/layout/hierarchy2"/>
    <dgm:cxn modelId="{27108936-F2EB-4213-B3A2-3C89321E88A7}" type="presParOf" srcId="{C2D00816-5E70-4A8D-AD04-99375AE09F63}" destId="{3D9C5DF9-56EB-4FE3-8DEC-04143BEA2608}" srcOrd="0" destOrd="0" presId="urn:microsoft.com/office/officeart/2005/8/layout/hierarchy2"/>
    <dgm:cxn modelId="{E6ACACE0-745E-45BC-A7AE-B226F91969D9}" type="presParOf" srcId="{085C92D7-C787-4291-AB23-851C42DE0D36}" destId="{604683F0-36E7-476E-8E0F-AD27CCAD5C8D}" srcOrd="1" destOrd="0" presId="urn:microsoft.com/office/officeart/2005/8/layout/hierarchy2"/>
    <dgm:cxn modelId="{2BF8B186-E926-4A09-B007-9832DC0CD79D}" type="presParOf" srcId="{604683F0-36E7-476E-8E0F-AD27CCAD5C8D}" destId="{13B712C9-3BBB-4AED-890A-EEE92181292F}" srcOrd="0" destOrd="0" presId="urn:microsoft.com/office/officeart/2005/8/layout/hierarchy2"/>
    <dgm:cxn modelId="{31319541-5E0B-41FA-8624-F04576D5ABF0}" type="presParOf" srcId="{604683F0-36E7-476E-8E0F-AD27CCAD5C8D}" destId="{A0BAEEE1-FC05-4CD0-BD78-8FE8057E48D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3F3A37-BFFE-4AB7-8109-219094DC0212}" type="doc">
      <dgm:prSet loTypeId="urn:microsoft.com/office/officeart/2005/8/layout/process1" loCatId="process" qsTypeId="urn:microsoft.com/office/officeart/2005/8/quickstyle/simple1#3" qsCatId="simple" csTypeId="urn:microsoft.com/office/officeart/2005/8/colors/accent1_2#3" csCatId="accent1" phldr="1"/>
      <dgm:spPr/>
    </dgm:pt>
    <dgm:pt modelId="{5ADAC4D0-B962-45B2-AE2E-A534E876C191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2400" dirty="0" smtClean="0">
              <a:solidFill>
                <a:schemeClr val="bg1"/>
              </a:solidFill>
            </a:rPr>
            <a:t>Presa di mano </a:t>
          </a:r>
          <a:endParaRPr lang="it-IT" sz="2400" dirty="0">
            <a:solidFill>
              <a:schemeClr val="bg1"/>
            </a:solidFill>
          </a:endParaRPr>
        </a:p>
      </dgm:t>
    </dgm:pt>
    <dgm:pt modelId="{AB014DD2-2D4F-4E68-A65A-872F2828CB83}" type="parTrans" cxnId="{B0BEA035-0106-4164-AC57-B427726B773D}">
      <dgm:prSet/>
      <dgm:spPr/>
      <dgm:t>
        <a:bodyPr/>
        <a:lstStyle/>
        <a:p>
          <a:endParaRPr lang="it-IT"/>
        </a:p>
      </dgm:t>
    </dgm:pt>
    <dgm:pt modelId="{90A51118-F89F-47E6-A30D-F2A82DF052EB}" type="sibTrans" cxnId="{B0BEA035-0106-4164-AC57-B427726B773D}">
      <dgm:prSet/>
      <dgm:spPr/>
      <dgm:t>
        <a:bodyPr/>
        <a:lstStyle/>
        <a:p>
          <a:endParaRPr lang="it-IT"/>
        </a:p>
      </dgm:t>
    </dgm:pt>
    <dgm:pt modelId="{EF2EFA24-98E9-49CB-B7B5-1D3F79502D58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2400" dirty="0" smtClean="0">
              <a:solidFill>
                <a:schemeClr val="bg1"/>
              </a:solidFill>
            </a:rPr>
            <a:t>Arrampicarsi liberamente</a:t>
          </a:r>
          <a:endParaRPr lang="it-IT" sz="2400" dirty="0">
            <a:solidFill>
              <a:schemeClr val="bg1"/>
            </a:solidFill>
          </a:endParaRPr>
        </a:p>
      </dgm:t>
    </dgm:pt>
    <dgm:pt modelId="{D693E393-DEC5-46B6-9D3E-1140112E7F4D}" type="parTrans" cxnId="{BAE9E18B-19BE-40EC-8339-41FA893AC8BF}">
      <dgm:prSet/>
      <dgm:spPr/>
      <dgm:t>
        <a:bodyPr/>
        <a:lstStyle/>
        <a:p>
          <a:endParaRPr lang="it-IT"/>
        </a:p>
      </dgm:t>
    </dgm:pt>
    <dgm:pt modelId="{696B11E9-682F-4404-9ACD-362A5FFF4084}" type="sibTrans" cxnId="{BAE9E18B-19BE-40EC-8339-41FA893AC8BF}">
      <dgm:prSet/>
      <dgm:spPr/>
      <dgm:t>
        <a:bodyPr/>
        <a:lstStyle/>
        <a:p>
          <a:endParaRPr lang="it-IT"/>
        </a:p>
      </dgm:t>
    </dgm:pt>
    <dgm:pt modelId="{B7E7B086-6CB4-4B3E-A42A-21752554CCA2}">
      <dgm:prSet phldrT="[Testo]" custT="1"/>
      <dgm:spPr>
        <a:noFill/>
        <a:ln>
          <a:solidFill>
            <a:schemeClr val="bg1"/>
          </a:solidFill>
        </a:ln>
      </dgm:spPr>
      <dgm:t>
        <a:bodyPr/>
        <a:lstStyle/>
        <a:p>
          <a:r>
            <a:rPr lang="it-IT" sz="2800" dirty="0" smtClean="0">
              <a:solidFill>
                <a:schemeClr val="bg1"/>
              </a:solidFill>
            </a:rPr>
            <a:t>Presa con dondolamento 5 e tenuta 5</a:t>
          </a:r>
          <a:endParaRPr lang="it-IT" sz="2800" dirty="0">
            <a:solidFill>
              <a:schemeClr val="bg1"/>
            </a:solidFill>
          </a:endParaRPr>
        </a:p>
      </dgm:t>
    </dgm:pt>
    <dgm:pt modelId="{E089A6E1-ADCF-461F-AB95-6EA7691EA236}" type="parTrans" cxnId="{BDF1D8F5-89AC-4AF3-8573-CEBB717A9DEA}">
      <dgm:prSet/>
      <dgm:spPr/>
      <dgm:t>
        <a:bodyPr/>
        <a:lstStyle/>
        <a:p>
          <a:endParaRPr lang="it-IT"/>
        </a:p>
      </dgm:t>
    </dgm:pt>
    <dgm:pt modelId="{5E4E0052-8063-4DCF-BFD3-573C54352F1F}" type="sibTrans" cxnId="{BDF1D8F5-89AC-4AF3-8573-CEBB717A9DEA}">
      <dgm:prSet/>
      <dgm:spPr/>
      <dgm:t>
        <a:bodyPr/>
        <a:lstStyle/>
        <a:p>
          <a:endParaRPr lang="it-IT"/>
        </a:p>
      </dgm:t>
    </dgm:pt>
    <dgm:pt modelId="{1D5D7F04-E934-4409-9223-497D2B3CC872}" type="pres">
      <dgm:prSet presAssocID="{7A3F3A37-BFFE-4AB7-8109-219094DC0212}" presName="Name0" presStyleCnt="0">
        <dgm:presLayoutVars>
          <dgm:dir/>
          <dgm:resizeHandles val="exact"/>
        </dgm:presLayoutVars>
      </dgm:prSet>
      <dgm:spPr/>
    </dgm:pt>
    <dgm:pt modelId="{EB10B7CB-AC0F-423D-B931-F2788E75F13B}" type="pres">
      <dgm:prSet presAssocID="{5ADAC4D0-B962-45B2-AE2E-A534E876C191}" presName="node" presStyleLbl="node1" presStyleIdx="0" presStyleCnt="3" custLinFactY="-68506" custLinFactNeighborX="-1788" custLinFactNeighborY="-10000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C049B88-B401-4B24-AD34-B941B76A13B3}" type="pres">
      <dgm:prSet presAssocID="{90A51118-F89F-47E6-A30D-F2A82DF052EB}" presName="sibTrans" presStyleLbl="sibTrans2D1" presStyleIdx="0" presStyleCnt="2"/>
      <dgm:spPr/>
      <dgm:t>
        <a:bodyPr/>
        <a:lstStyle/>
        <a:p>
          <a:endParaRPr lang="it-IT"/>
        </a:p>
      </dgm:t>
    </dgm:pt>
    <dgm:pt modelId="{0A22F293-912D-4E32-B22C-F2E18DEFDA03}" type="pres">
      <dgm:prSet presAssocID="{90A51118-F89F-47E6-A30D-F2A82DF052EB}" presName="connectorText" presStyleLbl="sibTrans2D1" presStyleIdx="0" presStyleCnt="2"/>
      <dgm:spPr/>
      <dgm:t>
        <a:bodyPr/>
        <a:lstStyle/>
        <a:p>
          <a:endParaRPr lang="it-IT"/>
        </a:p>
      </dgm:t>
    </dgm:pt>
    <dgm:pt modelId="{5FA27EA2-7081-4B56-A37C-7D67DF39CC29}" type="pres">
      <dgm:prSet presAssocID="{EF2EFA24-98E9-49CB-B7B5-1D3F79502D58}" presName="node" presStyleLbl="node1" presStyleIdx="1" presStyleCnt="3" custScaleX="228110" custLinFactNeighborX="41989" custLinFactNeighborY="-9375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0D48F2A-92F7-4F8B-867D-652209AC1497}" type="pres">
      <dgm:prSet presAssocID="{696B11E9-682F-4404-9ACD-362A5FFF4084}" presName="sibTrans" presStyleLbl="sibTrans2D1" presStyleIdx="1" presStyleCnt="2"/>
      <dgm:spPr/>
      <dgm:t>
        <a:bodyPr/>
        <a:lstStyle/>
        <a:p>
          <a:endParaRPr lang="it-IT"/>
        </a:p>
      </dgm:t>
    </dgm:pt>
    <dgm:pt modelId="{1449BAF8-BE9B-4EBD-945C-5182BE9926B7}" type="pres">
      <dgm:prSet presAssocID="{696B11E9-682F-4404-9ACD-362A5FFF4084}" presName="connectorText" presStyleLbl="sibTrans2D1" presStyleIdx="1" presStyleCnt="2"/>
      <dgm:spPr/>
      <dgm:t>
        <a:bodyPr/>
        <a:lstStyle/>
        <a:p>
          <a:endParaRPr lang="it-IT"/>
        </a:p>
      </dgm:t>
    </dgm:pt>
    <dgm:pt modelId="{B570C5CE-C432-4E16-9B04-0CF708D2E581}" type="pres">
      <dgm:prSet presAssocID="{B7E7B086-6CB4-4B3E-A42A-21752554CCA2}" presName="node" presStyleLbl="node1" presStyleIdx="2" presStyleCnt="3" custScaleX="445518" custLinFactNeighborX="28009" custLinFactNeighborY="-7650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DF1D8F5-89AC-4AF3-8573-CEBB717A9DEA}" srcId="{7A3F3A37-BFFE-4AB7-8109-219094DC0212}" destId="{B7E7B086-6CB4-4B3E-A42A-21752554CCA2}" srcOrd="2" destOrd="0" parTransId="{E089A6E1-ADCF-461F-AB95-6EA7691EA236}" sibTransId="{5E4E0052-8063-4DCF-BFD3-573C54352F1F}"/>
    <dgm:cxn modelId="{8D43E2F8-86CE-420D-80D9-B0AFAC9646EE}" type="presOf" srcId="{EF2EFA24-98E9-49CB-B7B5-1D3F79502D58}" destId="{5FA27EA2-7081-4B56-A37C-7D67DF39CC29}" srcOrd="0" destOrd="0" presId="urn:microsoft.com/office/officeart/2005/8/layout/process1"/>
    <dgm:cxn modelId="{63A682B7-E550-4A9B-962A-0F00AAC6FE42}" type="presOf" srcId="{90A51118-F89F-47E6-A30D-F2A82DF052EB}" destId="{3C049B88-B401-4B24-AD34-B941B76A13B3}" srcOrd="0" destOrd="0" presId="urn:microsoft.com/office/officeart/2005/8/layout/process1"/>
    <dgm:cxn modelId="{B0BEA035-0106-4164-AC57-B427726B773D}" srcId="{7A3F3A37-BFFE-4AB7-8109-219094DC0212}" destId="{5ADAC4D0-B962-45B2-AE2E-A534E876C191}" srcOrd="0" destOrd="0" parTransId="{AB014DD2-2D4F-4E68-A65A-872F2828CB83}" sibTransId="{90A51118-F89F-47E6-A30D-F2A82DF052EB}"/>
    <dgm:cxn modelId="{8A96F4F4-854B-48FD-AF85-4C5A5FC09486}" type="presOf" srcId="{90A51118-F89F-47E6-A30D-F2A82DF052EB}" destId="{0A22F293-912D-4E32-B22C-F2E18DEFDA03}" srcOrd="1" destOrd="0" presId="urn:microsoft.com/office/officeart/2005/8/layout/process1"/>
    <dgm:cxn modelId="{03AE53F6-DAA9-4079-A075-1B2F35D9A3DF}" type="presOf" srcId="{696B11E9-682F-4404-9ACD-362A5FFF4084}" destId="{1449BAF8-BE9B-4EBD-945C-5182BE9926B7}" srcOrd="1" destOrd="0" presId="urn:microsoft.com/office/officeart/2005/8/layout/process1"/>
    <dgm:cxn modelId="{6668C0A5-B734-4622-95E3-594FEFBBFDE4}" type="presOf" srcId="{7A3F3A37-BFFE-4AB7-8109-219094DC0212}" destId="{1D5D7F04-E934-4409-9223-497D2B3CC872}" srcOrd="0" destOrd="0" presId="urn:microsoft.com/office/officeart/2005/8/layout/process1"/>
    <dgm:cxn modelId="{089D047A-16ED-40B1-831E-D9C661E41CD7}" type="presOf" srcId="{5ADAC4D0-B962-45B2-AE2E-A534E876C191}" destId="{EB10B7CB-AC0F-423D-B931-F2788E75F13B}" srcOrd="0" destOrd="0" presId="urn:microsoft.com/office/officeart/2005/8/layout/process1"/>
    <dgm:cxn modelId="{888BBB39-F9B1-48A5-9D6A-7D11C6E8FFC5}" type="presOf" srcId="{B7E7B086-6CB4-4B3E-A42A-21752554CCA2}" destId="{B570C5CE-C432-4E16-9B04-0CF708D2E581}" srcOrd="0" destOrd="0" presId="urn:microsoft.com/office/officeart/2005/8/layout/process1"/>
    <dgm:cxn modelId="{BAE9E18B-19BE-40EC-8339-41FA893AC8BF}" srcId="{7A3F3A37-BFFE-4AB7-8109-219094DC0212}" destId="{EF2EFA24-98E9-49CB-B7B5-1D3F79502D58}" srcOrd="1" destOrd="0" parTransId="{D693E393-DEC5-46B6-9D3E-1140112E7F4D}" sibTransId="{696B11E9-682F-4404-9ACD-362A5FFF4084}"/>
    <dgm:cxn modelId="{CB9133BE-9248-469E-8410-2EB28198FDF6}" type="presOf" srcId="{696B11E9-682F-4404-9ACD-362A5FFF4084}" destId="{20D48F2A-92F7-4F8B-867D-652209AC1497}" srcOrd="0" destOrd="0" presId="urn:microsoft.com/office/officeart/2005/8/layout/process1"/>
    <dgm:cxn modelId="{F0C1DEF8-243B-4802-80D9-2CB606B14C78}" type="presParOf" srcId="{1D5D7F04-E934-4409-9223-497D2B3CC872}" destId="{EB10B7CB-AC0F-423D-B931-F2788E75F13B}" srcOrd="0" destOrd="0" presId="urn:microsoft.com/office/officeart/2005/8/layout/process1"/>
    <dgm:cxn modelId="{7285F125-4F6D-4654-8379-D9B3DE207E25}" type="presParOf" srcId="{1D5D7F04-E934-4409-9223-497D2B3CC872}" destId="{3C049B88-B401-4B24-AD34-B941B76A13B3}" srcOrd="1" destOrd="0" presId="urn:microsoft.com/office/officeart/2005/8/layout/process1"/>
    <dgm:cxn modelId="{798221E3-B27B-4227-A066-C345429D1BDA}" type="presParOf" srcId="{3C049B88-B401-4B24-AD34-B941B76A13B3}" destId="{0A22F293-912D-4E32-B22C-F2E18DEFDA03}" srcOrd="0" destOrd="0" presId="urn:microsoft.com/office/officeart/2005/8/layout/process1"/>
    <dgm:cxn modelId="{8C07302E-45D7-4816-9ADB-93D189AE9392}" type="presParOf" srcId="{1D5D7F04-E934-4409-9223-497D2B3CC872}" destId="{5FA27EA2-7081-4B56-A37C-7D67DF39CC29}" srcOrd="2" destOrd="0" presId="urn:microsoft.com/office/officeart/2005/8/layout/process1"/>
    <dgm:cxn modelId="{DE84D8E2-8D91-4C71-86EA-17CB84AFB68A}" type="presParOf" srcId="{1D5D7F04-E934-4409-9223-497D2B3CC872}" destId="{20D48F2A-92F7-4F8B-867D-652209AC1497}" srcOrd="3" destOrd="0" presId="urn:microsoft.com/office/officeart/2005/8/layout/process1"/>
    <dgm:cxn modelId="{FB0897C7-6975-4A5D-9DFD-71FA7755BCA6}" type="presParOf" srcId="{20D48F2A-92F7-4F8B-867D-652209AC1497}" destId="{1449BAF8-BE9B-4EBD-945C-5182BE9926B7}" srcOrd="0" destOrd="0" presId="urn:microsoft.com/office/officeart/2005/8/layout/process1"/>
    <dgm:cxn modelId="{CE6B73DA-8766-4741-84CD-5277EE87A09B}" type="presParOf" srcId="{1D5D7F04-E934-4409-9223-497D2B3CC872}" destId="{B570C5CE-C432-4E16-9B04-0CF708D2E581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4FCBF2D-682A-4E19-8FCB-387195D09484}" type="doc">
      <dgm:prSet loTypeId="urn:microsoft.com/office/officeart/2005/8/layout/hierarchy2" loCatId="hierarchy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it-IT"/>
        </a:p>
      </dgm:t>
    </dgm:pt>
    <dgm:pt modelId="{76AE64F5-1D22-4B4B-A010-95D1855E8F2E}">
      <dgm:prSet phldrT="[Testo]" custT="1"/>
      <dgm:spPr/>
      <dgm:t>
        <a:bodyPr/>
        <a:lstStyle/>
        <a:p>
          <a:r>
            <a:rPr lang="it-IT" sz="2800" dirty="0" smtClean="0"/>
            <a:t>In riga</a:t>
          </a:r>
        </a:p>
        <a:p>
          <a:r>
            <a:rPr lang="it-IT" sz="2800" dirty="0" smtClean="0"/>
            <a:t>In fila </a:t>
          </a:r>
          <a:endParaRPr lang="it-IT" sz="2800" dirty="0"/>
        </a:p>
      </dgm:t>
    </dgm:pt>
    <dgm:pt modelId="{543DA280-9737-46CF-9979-90839865C240}" type="parTrans" cxnId="{386B25DF-EF76-431B-87BC-49234AD285A8}">
      <dgm:prSet/>
      <dgm:spPr/>
      <dgm:t>
        <a:bodyPr/>
        <a:lstStyle/>
        <a:p>
          <a:endParaRPr lang="it-IT"/>
        </a:p>
      </dgm:t>
    </dgm:pt>
    <dgm:pt modelId="{A64863CA-7923-4911-99D1-A763B9222E17}" type="sibTrans" cxnId="{386B25DF-EF76-431B-87BC-49234AD285A8}">
      <dgm:prSet/>
      <dgm:spPr/>
      <dgm:t>
        <a:bodyPr/>
        <a:lstStyle/>
        <a:p>
          <a:endParaRPr lang="it-IT"/>
        </a:p>
      </dgm:t>
    </dgm:pt>
    <dgm:pt modelId="{16F5A3E7-8E31-4944-8784-77EDAD33D3B8}">
      <dgm:prSet phldrT="[Testo]" custT="1"/>
      <dgm:spPr/>
      <dgm:t>
        <a:bodyPr/>
        <a:lstStyle/>
        <a:p>
          <a:r>
            <a:rPr lang="it-IT" sz="2800" dirty="0" smtClean="0"/>
            <a:t>Giochi  liberi</a:t>
          </a:r>
          <a:endParaRPr lang="it-IT" sz="2800" dirty="0"/>
        </a:p>
      </dgm:t>
    </dgm:pt>
    <dgm:pt modelId="{158D1C1A-F937-4839-80EC-28CCF7B2B456}" type="parTrans" cxnId="{15E54EA3-122B-4915-8931-F7A4BE2C31FF}">
      <dgm:prSet/>
      <dgm:spPr/>
      <dgm:t>
        <a:bodyPr/>
        <a:lstStyle/>
        <a:p>
          <a:endParaRPr lang="it-IT"/>
        </a:p>
      </dgm:t>
    </dgm:pt>
    <dgm:pt modelId="{F464E618-A09D-470E-BF7A-688A654C8853}" type="sibTrans" cxnId="{15E54EA3-122B-4915-8931-F7A4BE2C31FF}">
      <dgm:prSet/>
      <dgm:spPr/>
      <dgm:t>
        <a:bodyPr/>
        <a:lstStyle/>
        <a:p>
          <a:endParaRPr lang="it-IT"/>
        </a:p>
      </dgm:t>
    </dgm:pt>
    <dgm:pt modelId="{DAA51C39-1AD5-44AC-A96F-63E2A1A4B845}">
      <dgm:prSet phldrT="[Testo]" custT="1"/>
      <dgm:spPr/>
      <dgm:t>
        <a:bodyPr/>
        <a:lstStyle/>
        <a:p>
          <a:r>
            <a:rPr lang="it-IT" sz="2400" dirty="0" smtClean="0"/>
            <a:t>Giochi con riferimenti</a:t>
          </a:r>
        </a:p>
        <a:p>
          <a:r>
            <a:rPr lang="it-IT" sz="2400" dirty="0" smtClean="0"/>
            <a:t>Bolli colorati </a:t>
          </a:r>
          <a:endParaRPr lang="it-IT" sz="2400" dirty="0"/>
        </a:p>
      </dgm:t>
    </dgm:pt>
    <dgm:pt modelId="{062076EA-4FB9-4A3E-88D8-EE044E092AAB}" type="parTrans" cxnId="{3314AB8C-4F73-4B50-A55A-1FB3369B60CD}">
      <dgm:prSet/>
      <dgm:spPr/>
      <dgm:t>
        <a:bodyPr/>
        <a:lstStyle/>
        <a:p>
          <a:endParaRPr lang="it-IT"/>
        </a:p>
      </dgm:t>
    </dgm:pt>
    <dgm:pt modelId="{3427B8A5-FF8D-4194-AE81-7AFC560413CE}" type="sibTrans" cxnId="{3314AB8C-4F73-4B50-A55A-1FB3369B60CD}">
      <dgm:prSet/>
      <dgm:spPr/>
      <dgm:t>
        <a:bodyPr/>
        <a:lstStyle/>
        <a:p>
          <a:endParaRPr lang="it-IT"/>
        </a:p>
      </dgm:t>
    </dgm:pt>
    <dgm:pt modelId="{6195AE71-4B4D-4932-B2D6-0AA7FF143FE6}">
      <dgm:prSet phldrT="[Testo]" custT="1"/>
      <dgm:spPr/>
      <dgm:t>
        <a:bodyPr/>
        <a:lstStyle/>
        <a:p>
          <a:r>
            <a:rPr lang="it-IT" sz="2400" dirty="0" smtClean="0"/>
            <a:t>da riga a fila con riferimento lo stesso bollo</a:t>
          </a:r>
          <a:endParaRPr lang="it-IT" sz="2400" dirty="0"/>
        </a:p>
      </dgm:t>
    </dgm:pt>
    <dgm:pt modelId="{59A83115-2964-4025-BF36-CD23065304C1}" type="parTrans" cxnId="{491EBCAF-19A5-4EE8-83CF-3B1BB8759407}">
      <dgm:prSet/>
      <dgm:spPr/>
      <dgm:t>
        <a:bodyPr/>
        <a:lstStyle/>
        <a:p>
          <a:endParaRPr lang="it-IT"/>
        </a:p>
      </dgm:t>
    </dgm:pt>
    <dgm:pt modelId="{CDD3406B-B2CC-4106-A78E-25DA456C6C22}" type="sibTrans" cxnId="{491EBCAF-19A5-4EE8-83CF-3B1BB8759407}">
      <dgm:prSet/>
      <dgm:spPr/>
      <dgm:t>
        <a:bodyPr/>
        <a:lstStyle/>
        <a:p>
          <a:endParaRPr lang="it-IT"/>
        </a:p>
      </dgm:t>
    </dgm:pt>
    <dgm:pt modelId="{CBA0299C-EAB9-42C3-BF03-E8F47147EEB3}" type="pres">
      <dgm:prSet presAssocID="{64FCBF2D-682A-4E19-8FCB-387195D0948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76DB1A0-5BB7-48CF-B32C-BF407306A8BD}" type="pres">
      <dgm:prSet presAssocID="{76AE64F5-1D22-4B4B-A010-95D1855E8F2E}" presName="root1" presStyleCnt="0"/>
      <dgm:spPr/>
    </dgm:pt>
    <dgm:pt modelId="{3B056165-9CCB-4F9F-91CD-9FAA3C45FBFE}" type="pres">
      <dgm:prSet presAssocID="{76AE64F5-1D22-4B4B-A010-95D1855E8F2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AC14837-AE14-4C70-9875-9A3F4087A10E}" type="pres">
      <dgm:prSet presAssocID="{76AE64F5-1D22-4B4B-A010-95D1855E8F2E}" presName="level2hierChild" presStyleCnt="0"/>
      <dgm:spPr/>
    </dgm:pt>
    <dgm:pt modelId="{1071122B-862F-4B10-BED8-997954AFE8BD}" type="pres">
      <dgm:prSet presAssocID="{158D1C1A-F937-4839-80EC-28CCF7B2B456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F70EF609-EEBC-4A54-BC73-2A88993769FE}" type="pres">
      <dgm:prSet presAssocID="{158D1C1A-F937-4839-80EC-28CCF7B2B456}" presName="connTx" presStyleLbl="parChTrans1D2" presStyleIdx="0" presStyleCnt="2"/>
      <dgm:spPr/>
      <dgm:t>
        <a:bodyPr/>
        <a:lstStyle/>
        <a:p>
          <a:endParaRPr lang="it-IT"/>
        </a:p>
      </dgm:t>
    </dgm:pt>
    <dgm:pt modelId="{E65D7F59-055F-472B-9C27-F3B421A9D1F1}" type="pres">
      <dgm:prSet presAssocID="{16F5A3E7-8E31-4944-8784-77EDAD33D3B8}" presName="root2" presStyleCnt="0"/>
      <dgm:spPr/>
    </dgm:pt>
    <dgm:pt modelId="{C52E5922-1899-4CF5-A729-07CFE1F4DA91}" type="pres">
      <dgm:prSet presAssocID="{16F5A3E7-8E31-4944-8784-77EDAD33D3B8}" presName="LevelTwoTextNode" presStyleLbl="node2" presStyleIdx="0" presStyleCnt="2" custLinFactNeighborX="27" custLinFactNeighborY="-5123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7F49D78-5036-497E-AAA1-8CB49A7ED834}" type="pres">
      <dgm:prSet presAssocID="{16F5A3E7-8E31-4944-8784-77EDAD33D3B8}" presName="level3hierChild" presStyleCnt="0"/>
      <dgm:spPr/>
    </dgm:pt>
    <dgm:pt modelId="{C6D6B544-2B28-4CDF-9F7F-E83FA15EB2ED}" type="pres">
      <dgm:prSet presAssocID="{062076EA-4FB9-4A3E-88D8-EE044E092AAB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6BF484D1-EFBC-4D16-80E7-B4ECA10E3792}" type="pres">
      <dgm:prSet presAssocID="{062076EA-4FB9-4A3E-88D8-EE044E092AAB}" presName="connTx" presStyleLbl="parChTrans1D2" presStyleIdx="1" presStyleCnt="2"/>
      <dgm:spPr/>
      <dgm:t>
        <a:bodyPr/>
        <a:lstStyle/>
        <a:p>
          <a:endParaRPr lang="it-IT"/>
        </a:p>
      </dgm:t>
    </dgm:pt>
    <dgm:pt modelId="{3BEE5C07-C122-480C-95E6-A142E076015A}" type="pres">
      <dgm:prSet presAssocID="{DAA51C39-1AD5-44AC-A96F-63E2A1A4B845}" presName="root2" presStyleCnt="0"/>
      <dgm:spPr/>
    </dgm:pt>
    <dgm:pt modelId="{C1F92A1E-0B3E-4046-942E-5E76BBEA95AA}" type="pres">
      <dgm:prSet presAssocID="{DAA51C39-1AD5-44AC-A96F-63E2A1A4B845}" presName="LevelTwoTextNode" presStyleLbl="node2" presStyleIdx="1" presStyleCnt="2" custScaleY="142735" custLinFactNeighborX="27" custLinFactNeighborY="34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F04494CA-7E93-42A9-B452-3551E1777404}" type="pres">
      <dgm:prSet presAssocID="{DAA51C39-1AD5-44AC-A96F-63E2A1A4B845}" presName="level3hierChild" presStyleCnt="0"/>
      <dgm:spPr/>
    </dgm:pt>
    <dgm:pt modelId="{EEA9F0D7-EB2E-4122-B4E8-6D805CA57B07}" type="pres">
      <dgm:prSet presAssocID="{59A83115-2964-4025-BF36-CD23065304C1}" presName="conn2-1" presStyleLbl="parChTrans1D3" presStyleIdx="0" presStyleCnt="1"/>
      <dgm:spPr/>
      <dgm:t>
        <a:bodyPr/>
        <a:lstStyle/>
        <a:p>
          <a:endParaRPr lang="it-IT"/>
        </a:p>
      </dgm:t>
    </dgm:pt>
    <dgm:pt modelId="{54295014-0EBF-42BC-95A7-88F1429EFEC2}" type="pres">
      <dgm:prSet presAssocID="{59A83115-2964-4025-BF36-CD23065304C1}" presName="connTx" presStyleLbl="parChTrans1D3" presStyleIdx="0" presStyleCnt="1"/>
      <dgm:spPr/>
      <dgm:t>
        <a:bodyPr/>
        <a:lstStyle/>
        <a:p>
          <a:endParaRPr lang="it-IT"/>
        </a:p>
      </dgm:t>
    </dgm:pt>
    <dgm:pt modelId="{D62F0989-0EEB-4939-97CE-D553FFA3C907}" type="pres">
      <dgm:prSet presAssocID="{6195AE71-4B4D-4932-B2D6-0AA7FF143FE6}" presName="root2" presStyleCnt="0"/>
      <dgm:spPr/>
    </dgm:pt>
    <dgm:pt modelId="{3B016D22-67CC-4AF7-ABAD-A5D8B66B4BE2}" type="pres">
      <dgm:prSet presAssocID="{6195AE71-4B4D-4932-B2D6-0AA7FF143FE6}" presName="LevelTwoTextNode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2C6957C-9250-4D32-89D6-E9E30098828E}" type="pres">
      <dgm:prSet presAssocID="{6195AE71-4B4D-4932-B2D6-0AA7FF143FE6}" presName="level3hierChild" presStyleCnt="0"/>
      <dgm:spPr/>
    </dgm:pt>
  </dgm:ptLst>
  <dgm:cxnLst>
    <dgm:cxn modelId="{61D02763-EE33-4747-A058-5C7F765EFF85}" type="presOf" srcId="{062076EA-4FB9-4A3E-88D8-EE044E092AAB}" destId="{6BF484D1-EFBC-4D16-80E7-B4ECA10E3792}" srcOrd="1" destOrd="0" presId="urn:microsoft.com/office/officeart/2005/8/layout/hierarchy2"/>
    <dgm:cxn modelId="{E5684AF7-5B35-4EC5-AC35-10D86EC189A5}" type="presOf" srcId="{64FCBF2D-682A-4E19-8FCB-387195D09484}" destId="{CBA0299C-EAB9-42C3-BF03-E8F47147EEB3}" srcOrd="0" destOrd="0" presId="urn:microsoft.com/office/officeart/2005/8/layout/hierarchy2"/>
    <dgm:cxn modelId="{386B25DF-EF76-431B-87BC-49234AD285A8}" srcId="{64FCBF2D-682A-4E19-8FCB-387195D09484}" destId="{76AE64F5-1D22-4B4B-A010-95D1855E8F2E}" srcOrd="0" destOrd="0" parTransId="{543DA280-9737-46CF-9979-90839865C240}" sibTransId="{A64863CA-7923-4911-99D1-A763B9222E17}"/>
    <dgm:cxn modelId="{AE6A4C37-D338-429E-ADB6-203F56FC1A62}" type="presOf" srcId="{76AE64F5-1D22-4B4B-A010-95D1855E8F2E}" destId="{3B056165-9CCB-4F9F-91CD-9FAA3C45FBFE}" srcOrd="0" destOrd="0" presId="urn:microsoft.com/office/officeart/2005/8/layout/hierarchy2"/>
    <dgm:cxn modelId="{3797E5EB-1CD8-495B-8C4D-B9B2C7B76415}" type="presOf" srcId="{158D1C1A-F937-4839-80EC-28CCF7B2B456}" destId="{1071122B-862F-4B10-BED8-997954AFE8BD}" srcOrd="0" destOrd="0" presId="urn:microsoft.com/office/officeart/2005/8/layout/hierarchy2"/>
    <dgm:cxn modelId="{5DEEA538-F100-47BD-8379-5F977C5DB6C3}" type="presOf" srcId="{59A83115-2964-4025-BF36-CD23065304C1}" destId="{EEA9F0D7-EB2E-4122-B4E8-6D805CA57B07}" srcOrd="0" destOrd="0" presId="urn:microsoft.com/office/officeart/2005/8/layout/hierarchy2"/>
    <dgm:cxn modelId="{7D9438CC-6DA0-47E0-81B9-A80598DEE80C}" type="presOf" srcId="{158D1C1A-F937-4839-80EC-28CCF7B2B456}" destId="{F70EF609-EEBC-4A54-BC73-2A88993769FE}" srcOrd="1" destOrd="0" presId="urn:microsoft.com/office/officeart/2005/8/layout/hierarchy2"/>
    <dgm:cxn modelId="{B13DBBF3-BE39-49BB-B495-1E4C3C8A29C9}" type="presOf" srcId="{062076EA-4FB9-4A3E-88D8-EE044E092AAB}" destId="{C6D6B544-2B28-4CDF-9F7F-E83FA15EB2ED}" srcOrd="0" destOrd="0" presId="urn:microsoft.com/office/officeart/2005/8/layout/hierarchy2"/>
    <dgm:cxn modelId="{520543C9-086B-4E3D-81E7-26865C327757}" type="presOf" srcId="{DAA51C39-1AD5-44AC-A96F-63E2A1A4B845}" destId="{C1F92A1E-0B3E-4046-942E-5E76BBEA95AA}" srcOrd="0" destOrd="0" presId="urn:microsoft.com/office/officeart/2005/8/layout/hierarchy2"/>
    <dgm:cxn modelId="{617E0F1B-EBC5-4489-9723-02C2F9C0C162}" type="presOf" srcId="{6195AE71-4B4D-4932-B2D6-0AA7FF143FE6}" destId="{3B016D22-67CC-4AF7-ABAD-A5D8B66B4BE2}" srcOrd="0" destOrd="0" presId="urn:microsoft.com/office/officeart/2005/8/layout/hierarchy2"/>
    <dgm:cxn modelId="{AE75F91D-5F4F-4BEE-B26E-0B7524790663}" type="presOf" srcId="{16F5A3E7-8E31-4944-8784-77EDAD33D3B8}" destId="{C52E5922-1899-4CF5-A729-07CFE1F4DA91}" srcOrd="0" destOrd="0" presId="urn:microsoft.com/office/officeart/2005/8/layout/hierarchy2"/>
    <dgm:cxn modelId="{15E54EA3-122B-4915-8931-F7A4BE2C31FF}" srcId="{76AE64F5-1D22-4B4B-A010-95D1855E8F2E}" destId="{16F5A3E7-8E31-4944-8784-77EDAD33D3B8}" srcOrd="0" destOrd="0" parTransId="{158D1C1A-F937-4839-80EC-28CCF7B2B456}" sibTransId="{F464E618-A09D-470E-BF7A-688A654C8853}"/>
    <dgm:cxn modelId="{491EBCAF-19A5-4EE8-83CF-3B1BB8759407}" srcId="{DAA51C39-1AD5-44AC-A96F-63E2A1A4B845}" destId="{6195AE71-4B4D-4932-B2D6-0AA7FF143FE6}" srcOrd="0" destOrd="0" parTransId="{59A83115-2964-4025-BF36-CD23065304C1}" sibTransId="{CDD3406B-B2CC-4106-A78E-25DA456C6C22}"/>
    <dgm:cxn modelId="{3314AB8C-4F73-4B50-A55A-1FB3369B60CD}" srcId="{76AE64F5-1D22-4B4B-A010-95D1855E8F2E}" destId="{DAA51C39-1AD5-44AC-A96F-63E2A1A4B845}" srcOrd="1" destOrd="0" parTransId="{062076EA-4FB9-4A3E-88D8-EE044E092AAB}" sibTransId="{3427B8A5-FF8D-4194-AE81-7AFC560413CE}"/>
    <dgm:cxn modelId="{EFA89B28-C60D-430E-BD6C-C893CCD0A94B}" type="presOf" srcId="{59A83115-2964-4025-BF36-CD23065304C1}" destId="{54295014-0EBF-42BC-95A7-88F1429EFEC2}" srcOrd="1" destOrd="0" presId="urn:microsoft.com/office/officeart/2005/8/layout/hierarchy2"/>
    <dgm:cxn modelId="{AD753C90-BC6B-4F4D-807A-948CE5BF1BE7}" type="presParOf" srcId="{CBA0299C-EAB9-42C3-BF03-E8F47147EEB3}" destId="{076DB1A0-5BB7-48CF-B32C-BF407306A8BD}" srcOrd="0" destOrd="0" presId="urn:microsoft.com/office/officeart/2005/8/layout/hierarchy2"/>
    <dgm:cxn modelId="{72D064E6-CC36-40FE-B7B8-502FB048E6A3}" type="presParOf" srcId="{076DB1A0-5BB7-48CF-B32C-BF407306A8BD}" destId="{3B056165-9CCB-4F9F-91CD-9FAA3C45FBFE}" srcOrd="0" destOrd="0" presId="urn:microsoft.com/office/officeart/2005/8/layout/hierarchy2"/>
    <dgm:cxn modelId="{39718A29-35AE-482B-8ECD-A4B36ACFD9EC}" type="presParOf" srcId="{076DB1A0-5BB7-48CF-B32C-BF407306A8BD}" destId="{0AC14837-AE14-4C70-9875-9A3F4087A10E}" srcOrd="1" destOrd="0" presId="urn:microsoft.com/office/officeart/2005/8/layout/hierarchy2"/>
    <dgm:cxn modelId="{E6193408-5D7F-4F87-A547-E25F8D5000AF}" type="presParOf" srcId="{0AC14837-AE14-4C70-9875-9A3F4087A10E}" destId="{1071122B-862F-4B10-BED8-997954AFE8BD}" srcOrd="0" destOrd="0" presId="urn:microsoft.com/office/officeart/2005/8/layout/hierarchy2"/>
    <dgm:cxn modelId="{A0590801-8C33-444F-BD4A-9576B14FDB78}" type="presParOf" srcId="{1071122B-862F-4B10-BED8-997954AFE8BD}" destId="{F70EF609-EEBC-4A54-BC73-2A88993769FE}" srcOrd="0" destOrd="0" presId="urn:microsoft.com/office/officeart/2005/8/layout/hierarchy2"/>
    <dgm:cxn modelId="{EA86A6F3-75FE-41B5-8282-6481ACDEA5CD}" type="presParOf" srcId="{0AC14837-AE14-4C70-9875-9A3F4087A10E}" destId="{E65D7F59-055F-472B-9C27-F3B421A9D1F1}" srcOrd="1" destOrd="0" presId="urn:microsoft.com/office/officeart/2005/8/layout/hierarchy2"/>
    <dgm:cxn modelId="{BC50B717-DA06-4C0C-8F9D-47216F6169C9}" type="presParOf" srcId="{E65D7F59-055F-472B-9C27-F3B421A9D1F1}" destId="{C52E5922-1899-4CF5-A729-07CFE1F4DA91}" srcOrd="0" destOrd="0" presId="urn:microsoft.com/office/officeart/2005/8/layout/hierarchy2"/>
    <dgm:cxn modelId="{0569B317-BC37-4043-B152-4C2CBF63EA91}" type="presParOf" srcId="{E65D7F59-055F-472B-9C27-F3B421A9D1F1}" destId="{57F49D78-5036-497E-AAA1-8CB49A7ED834}" srcOrd="1" destOrd="0" presId="urn:microsoft.com/office/officeart/2005/8/layout/hierarchy2"/>
    <dgm:cxn modelId="{CD18FA23-3955-4948-B11B-AFF12D1BA49D}" type="presParOf" srcId="{0AC14837-AE14-4C70-9875-9A3F4087A10E}" destId="{C6D6B544-2B28-4CDF-9F7F-E83FA15EB2ED}" srcOrd="2" destOrd="0" presId="urn:microsoft.com/office/officeart/2005/8/layout/hierarchy2"/>
    <dgm:cxn modelId="{F0E37978-20E7-4808-A716-631ABACC3BF8}" type="presParOf" srcId="{C6D6B544-2B28-4CDF-9F7F-E83FA15EB2ED}" destId="{6BF484D1-EFBC-4D16-80E7-B4ECA10E3792}" srcOrd="0" destOrd="0" presId="urn:microsoft.com/office/officeart/2005/8/layout/hierarchy2"/>
    <dgm:cxn modelId="{2D9EE47B-B34B-4381-892C-5FA90F6195F9}" type="presParOf" srcId="{0AC14837-AE14-4C70-9875-9A3F4087A10E}" destId="{3BEE5C07-C122-480C-95E6-A142E076015A}" srcOrd="3" destOrd="0" presId="urn:microsoft.com/office/officeart/2005/8/layout/hierarchy2"/>
    <dgm:cxn modelId="{E93C5440-DACA-40FB-A9F7-4E9F9F0C957D}" type="presParOf" srcId="{3BEE5C07-C122-480C-95E6-A142E076015A}" destId="{C1F92A1E-0B3E-4046-942E-5E76BBEA95AA}" srcOrd="0" destOrd="0" presId="urn:microsoft.com/office/officeart/2005/8/layout/hierarchy2"/>
    <dgm:cxn modelId="{4DABA67B-9E37-4AE2-9B8C-C505BE9D96CF}" type="presParOf" srcId="{3BEE5C07-C122-480C-95E6-A142E076015A}" destId="{F04494CA-7E93-42A9-B452-3551E1777404}" srcOrd="1" destOrd="0" presId="urn:microsoft.com/office/officeart/2005/8/layout/hierarchy2"/>
    <dgm:cxn modelId="{D3D7C421-84FA-4B68-A500-6109302EC898}" type="presParOf" srcId="{F04494CA-7E93-42A9-B452-3551E1777404}" destId="{EEA9F0D7-EB2E-4122-B4E8-6D805CA57B07}" srcOrd="0" destOrd="0" presId="urn:microsoft.com/office/officeart/2005/8/layout/hierarchy2"/>
    <dgm:cxn modelId="{FEBF969A-9FC5-4521-8753-EF98A8220B82}" type="presParOf" srcId="{EEA9F0D7-EB2E-4122-B4E8-6D805CA57B07}" destId="{54295014-0EBF-42BC-95A7-88F1429EFEC2}" srcOrd="0" destOrd="0" presId="urn:microsoft.com/office/officeart/2005/8/layout/hierarchy2"/>
    <dgm:cxn modelId="{DF9F7D2B-085E-4C89-B0C2-6EC8A63B40CF}" type="presParOf" srcId="{F04494CA-7E93-42A9-B452-3551E1777404}" destId="{D62F0989-0EEB-4939-97CE-D553FFA3C907}" srcOrd="1" destOrd="0" presId="urn:microsoft.com/office/officeart/2005/8/layout/hierarchy2"/>
    <dgm:cxn modelId="{A632E7DA-62E3-4EDE-8AF6-A21F651B492F}" type="presParOf" srcId="{D62F0989-0EEB-4939-97CE-D553FFA3C907}" destId="{3B016D22-67CC-4AF7-ABAD-A5D8B66B4BE2}" srcOrd="0" destOrd="0" presId="urn:microsoft.com/office/officeart/2005/8/layout/hierarchy2"/>
    <dgm:cxn modelId="{E3A446D4-2192-4429-A9C8-37A10397DE5D}" type="presParOf" srcId="{D62F0989-0EEB-4939-97CE-D553FFA3C907}" destId="{02C6957C-9250-4D32-89D6-E9E30098828E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E14DD09-3896-4727-A20E-962F7BBA45CC}" type="doc">
      <dgm:prSet loTypeId="urn:microsoft.com/office/officeart/2005/8/layout/radial1" loCatId="relationship" qsTypeId="urn:microsoft.com/office/officeart/2005/8/quickstyle/simple1#6" qsCatId="simple" csTypeId="urn:microsoft.com/office/officeart/2005/8/colors/accent1_2#7" csCatId="accent1" phldr="1"/>
      <dgm:spPr/>
    </dgm:pt>
    <dgm:pt modelId="{BDADE8C2-9FA5-4610-BF1F-16F8EBFEB2E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  Leggo e           scrivo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con gli  oggetti 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C2B165F-A490-4F55-9334-068AFCA6DCCC}" type="parTrans" cxnId="{4DEA7941-322C-4A65-9065-EEA1FB8B8A17}">
      <dgm:prSet/>
      <dgm:spPr/>
      <dgm:t>
        <a:bodyPr/>
        <a:lstStyle/>
        <a:p>
          <a:endParaRPr lang="it-IT"/>
        </a:p>
      </dgm:t>
    </dgm:pt>
    <dgm:pt modelId="{6F876FFC-B36A-4087-BE15-AEDB86299BD0}" type="sibTrans" cxnId="{4DEA7941-322C-4A65-9065-EEA1FB8B8A17}">
      <dgm:prSet/>
      <dgm:spPr/>
      <dgm:t>
        <a:bodyPr/>
        <a:lstStyle/>
        <a:p>
          <a:endParaRPr lang="it-IT"/>
        </a:p>
      </dgm:t>
    </dgm:pt>
    <dgm:pt modelId="{509F2C49-CC08-4440-99F5-3DFB6056D05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Gettoni colorati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sul quaderno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974A31DD-C568-4FDC-AEA1-010DDF450190}" type="parTrans" cxnId="{B3D1D18E-2993-4B89-AD63-F7C075433E8F}">
      <dgm:prSet/>
      <dgm:spPr/>
      <dgm:t>
        <a:bodyPr/>
        <a:lstStyle/>
        <a:p>
          <a:endParaRPr lang="it-IT"/>
        </a:p>
      </dgm:t>
    </dgm:pt>
    <dgm:pt modelId="{E18C7AAC-48C4-4BEF-9FBE-5BC0F6E915BC}" type="sibTrans" cxnId="{B3D1D18E-2993-4B89-AD63-F7C075433E8F}">
      <dgm:prSet/>
      <dgm:spPr/>
      <dgm:t>
        <a:bodyPr/>
        <a:lstStyle/>
        <a:p>
          <a:endParaRPr lang="it-IT"/>
        </a:p>
      </dgm:t>
    </dgm:pt>
    <dgm:pt modelId="{3649B23A-58D4-43E5-BAF5-E1CDA231D8E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Orientamento di forme geometriche sul banco.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E3C8647-6740-42DD-A724-076618339087}" type="parTrans" cxnId="{8AC64400-3889-4826-AC1E-3B4BEFFE6570}">
      <dgm:prSet/>
      <dgm:spPr/>
      <dgm:t>
        <a:bodyPr/>
        <a:lstStyle/>
        <a:p>
          <a:endParaRPr lang="it-IT"/>
        </a:p>
      </dgm:t>
    </dgm:pt>
    <dgm:pt modelId="{00EF77EF-CB0A-4E5A-A54B-68A3348FE1AC}" type="sibTrans" cxnId="{8AC64400-3889-4826-AC1E-3B4BEFFE6570}">
      <dgm:prSet/>
      <dgm:spPr/>
      <dgm:t>
        <a:bodyPr/>
        <a:lstStyle/>
        <a:p>
          <a:endParaRPr lang="it-IT"/>
        </a:p>
      </dgm:t>
    </dgm:pt>
    <dgm:pt modelId="{30BB7512-340A-45B4-872B-9B450C18DB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Orientamento del musetto dei pesciolini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AC76506B-5C11-4C4C-A7EB-7C842929E231}" type="parTrans" cxnId="{5AECB34E-FD07-457F-8CBB-AB3084D790D5}">
      <dgm:prSet/>
      <dgm:spPr/>
      <dgm:t>
        <a:bodyPr/>
        <a:lstStyle/>
        <a:p>
          <a:endParaRPr lang="it-IT"/>
        </a:p>
      </dgm:t>
    </dgm:pt>
    <dgm:pt modelId="{7AA73A2E-6F65-48C8-BD49-1553480F3069}" type="sibTrans" cxnId="{5AECB34E-FD07-457F-8CBB-AB3084D790D5}">
      <dgm:prSet/>
      <dgm:spPr/>
      <dgm:t>
        <a:bodyPr/>
        <a:lstStyle/>
        <a:p>
          <a:endParaRPr lang="it-IT"/>
        </a:p>
      </dgm:t>
    </dgm:pt>
    <dgm:pt modelId="{24E8B3A2-16D1-4035-B43C-F2B0FC6EFA8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it-IT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rPr>
            <a:t>Con la pasta</a:t>
          </a:r>
          <a:endParaRPr kumimoji="0" lang="it-I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endParaRPr>
        </a:p>
      </dgm:t>
    </dgm:pt>
    <dgm:pt modelId="{B3A5D356-BB82-4D98-A3AA-ED915D2CEE83}" type="parTrans" cxnId="{AA678985-45B5-4CFC-943C-E839C794CDDC}">
      <dgm:prSet/>
      <dgm:spPr/>
      <dgm:t>
        <a:bodyPr/>
        <a:lstStyle/>
        <a:p>
          <a:endParaRPr lang="it-IT"/>
        </a:p>
      </dgm:t>
    </dgm:pt>
    <dgm:pt modelId="{AC5D26E9-0446-4A8F-84EE-C84EEDB01820}" type="sibTrans" cxnId="{AA678985-45B5-4CFC-943C-E839C794CDDC}">
      <dgm:prSet/>
      <dgm:spPr/>
      <dgm:t>
        <a:bodyPr/>
        <a:lstStyle/>
        <a:p>
          <a:endParaRPr lang="it-IT"/>
        </a:p>
      </dgm:t>
    </dgm:pt>
    <dgm:pt modelId="{BE883673-31FC-4296-A77F-96047133AA4D}" type="pres">
      <dgm:prSet presAssocID="{1E14DD09-3896-4727-A20E-962F7BBA45C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A868146-A129-49FC-9C68-337A454BADD9}" type="pres">
      <dgm:prSet presAssocID="{BDADE8C2-9FA5-4610-BF1F-16F8EBFEB2EF}" presName="centerShape" presStyleLbl="node0" presStyleIdx="0" presStyleCnt="1"/>
      <dgm:spPr/>
      <dgm:t>
        <a:bodyPr/>
        <a:lstStyle/>
        <a:p>
          <a:endParaRPr lang="it-IT"/>
        </a:p>
      </dgm:t>
    </dgm:pt>
    <dgm:pt modelId="{F9454C8B-8ACA-4D00-BC56-F23CB927347C}" type="pres">
      <dgm:prSet presAssocID="{974A31DD-C568-4FDC-AEA1-010DDF450190}" presName="Name9" presStyleLbl="parChTrans1D2" presStyleIdx="0" presStyleCnt="4"/>
      <dgm:spPr/>
      <dgm:t>
        <a:bodyPr/>
        <a:lstStyle/>
        <a:p>
          <a:endParaRPr lang="it-IT"/>
        </a:p>
      </dgm:t>
    </dgm:pt>
    <dgm:pt modelId="{5EAF0370-BC1A-4FB1-B281-F818AA24641E}" type="pres">
      <dgm:prSet presAssocID="{974A31DD-C568-4FDC-AEA1-010DDF450190}" presName="connTx" presStyleLbl="parChTrans1D2" presStyleIdx="0" presStyleCnt="4"/>
      <dgm:spPr/>
      <dgm:t>
        <a:bodyPr/>
        <a:lstStyle/>
        <a:p>
          <a:endParaRPr lang="it-IT"/>
        </a:p>
      </dgm:t>
    </dgm:pt>
    <dgm:pt modelId="{4D2A5999-838E-4AD6-9897-7C716CCF2455}" type="pres">
      <dgm:prSet presAssocID="{509F2C49-CC08-4440-99F5-3DFB6056D05C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D9B421-7966-44A9-8F80-A062F9906820}" type="pres">
      <dgm:prSet presAssocID="{BE3C8647-6740-42DD-A724-076618339087}" presName="Name9" presStyleLbl="parChTrans1D2" presStyleIdx="1" presStyleCnt="4"/>
      <dgm:spPr/>
      <dgm:t>
        <a:bodyPr/>
        <a:lstStyle/>
        <a:p>
          <a:endParaRPr lang="it-IT"/>
        </a:p>
      </dgm:t>
    </dgm:pt>
    <dgm:pt modelId="{9053C4AF-482E-472B-8832-2D2E626DFFC6}" type="pres">
      <dgm:prSet presAssocID="{BE3C8647-6740-42DD-A724-076618339087}" presName="connTx" presStyleLbl="parChTrans1D2" presStyleIdx="1" presStyleCnt="4"/>
      <dgm:spPr/>
      <dgm:t>
        <a:bodyPr/>
        <a:lstStyle/>
        <a:p>
          <a:endParaRPr lang="it-IT"/>
        </a:p>
      </dgm:t>
    </dgm:pt>
    <dgm:pt modelId="{9ED00F67-03B8-4623-826A-B187831B3FC2}" type="pres">
      <dgm:prSet presAssocID="{3649B23A-58D4-43E5-BAF5-E1CDA231D8EE}" presName="node" presStyleLbl="node1" presStyleIdx="1" presStyleCnt="4" custRadScaleRad="129106" custRadScaleInc="208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BADAF48-0B36-4296-A147-3C9F89C2D672}" type="pres">
      <dgm:prSet presAssocID="{AC76506B-5C11-4C4C-A7EB-7C842929E231}" presName="Name9" presStyleLbl="parChTrans1D2" presStyleIdx="2" presStyleCnt="4"/>
      <dgm:spPr/>
      <dgm:t>
        <a:bodyPr/>
        <a:lstStyle/>
        <a:p>
          <a:endParaRPr lang="it-IT"/>
        </a:p>
      </dgm:t>
    </dgm:pt>
    <dgm:pt modelId="{2394ACEF-ED09-4D2C-859B-082E86920C08}" type="pres">
      <dgm:prSet presAssocID="{AC76506B-5C11-4C4C-A7EB-7C842929E231}" presName="connTx" presStyleLbl="parChTrans1D2" presStyleIdx="2" presStyleCnt="4"/>
      <dgm:spPr/>
      <dgm:t>
        <a:bodyPr/>
        <a:lstStyle/>
        <a:p>
          <a:endParaRPr lang="it-IT"/>
        </a:p>
      </dgm:t>
    </dgm:pt>
    <dgm:pt modelId="{3F7F152E-F3A5-4817-A582-57FEB77F56E4}" type="pres">
      <dgm:prSet presAssocID="{30BB7512-340A-45B4-872B-9B450C18DBD6}" presName="node" presStyleLbl="node1" presStyleIdx="2" presStyleCnt="4" custRadScaleRad="115283" custRadScaleInc="853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7863599-CF73-4722-A846-471913AEB71D}" type="pres">
      <dgm:prSet presAssocID="{B3A5D356-BB82-4D98-A3AA-ED915D2CEE83}" presName="Name9" presStyleLbl="parChTrans1D2" presStyleIdx="3" presStyleCnt="4"/>
      <dgm:spPr/>
      <dgm:t>
        <a:bodyPr/>
        <a:lstStyle/>
        <a:p>
          <a:endParaRPr lang="it-IT"/>
        </a:p>
      </dgm:t>
    </dgm:pt>
    <dgm:pt modelId="{3ECC9D49-FE15-48AA-82FD-1E02D5A2A486}" type="pres">
      <dgm:prSet presAssocID="{B3A5D356-BB82-4D98-A3AA-ED915D2CEE83}" presName="connTx" presStyleLbl="parChTrans1D2" presStyleIdx="3" presStyleCnt="4"/>
      <dgm:spPr/>
      <dgm:t>
        <a:bodyPr/>
        <a:lstStyle/>
        <a:p>
          <a:endParaRPr lang="it-IT"/>
        </a:p>
      </dgm:t>
    </dgm:pt>
    <dgm:pt modelId="{0177DBBB-D2AD-4180-A6B3-0FF004DA9F95}" type="pres">
      <dgm:prSet presAssocID="{24E8B3A2-16D1-4035-B43C-F2B0FC6EFA8F}" presName="node" presStyleLbl="node1" presStyleIdx="3" presStyleCnt="4" custRadScaleRad="141657" custRadScaleInc="356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B3D1D18E-2993-4B89-AD63-F7C075433E8F}" srcId="{BDADE8C2-9FA5-4610-BF1F-16F8EBFEB2EF}" destId="{509F2C49-CC08-4440-99F5-3DFB6056D05C}" srcOrd="0" destOrd="0" parTransId="{974A31DD-C568-4FDC-AEA1-010DDF450190}" sibTransId="{E18C7AAC-48C4-4BEF-9FBE-5BC0F6E915BC}"/>
    <dgm:cxn modelId="{D2F08137-41C8-4C45-B65F-9EC91CCAE409}" type="presOf" srcId="{1E14DD09-3896-4727-A20E-962F7BBA45CC}" destId="{BE883673-31FC-4296-A77F-96047133AA4D}" srcOrd="0" destOrd="0" presId="urn:microsoft.com/office/officeart/2005/8/layout/radial1"/>
    <dgm:cxn modelId="{AA678985-45B5-4CFC-943C-E839C794CDDC}" srcId="{BDADE8C2-9FA5-4610-BF1F-16F8EBFEB2EF}" destId="{24E8B3A2-16D1-4035-B43C-F2B0FC6EFA8F}" srcOrd="3" destOrd="0" parTransId="{B3A5D356-BB82-4D98-A3AA-ED915D2CEE83}" sibTransId="{AC5D26E9-0446-4A8F-84EE-C84EEDB01820}"/>
    <dgm:cxn modelId="{E3AB948E-3761-4797-814F-FB85423CB8CB}" type="presOf" srcId="{BE3C8647-6740-42DD-A724-076618339087}" destId="{94D9B421-7966-44A9-8F80-A062F9906820}" srcOrd="0" destOrd="0" presId="urn:microsoft.com/office/officeart/2005/8/layout/radial1"/>
    <dgm:cxn modelId="{5AECB34E-FD07-457F-8CBB-AB3084D790D5}" srcId="{BDADE8C2-9FA5-4610-BF1F-16F8EBFEB2EF}" destId="{30BB7512-340A-45B4-872B-9B450C18DBD6}" srcOrd="2" destOrd="0" parTransId="{AC76506B-5C11-4C4C-A7EB-7C842929E231}" sibTransId="{7AA73A2E-6F65-48C8-BD49-1553480F3069}"/>
    <dgm:cxn modelId="{1F528617-EF4B-4637-93E7-7871C4773B13}" type="presOf" srcId="{30BB7512-340A-45B4-872B-9B450C18DBD6}" destId="{3F7F152E-F3A5-4817-A582-57FEB77F56E4}" srcOrd="0" destOrd="0" presId="urn:microsoft.com/office/officeart/2005/8/layout/radial1"/>
    <dgm:cxn modelId="{8AC64400-3889-4826-AC1E-3B4BEFFE6570}" srcId="{BDADE8C2-9FA5-4610-BF1F-16F8EBFEB2EF}" destId="{3649B23A-58D4-43E5-BAF5-E1CDA231D8EE}" srcOrd="1" destOrd="0" parTransId="{BE3C8647-6740-42DD-A724-076618339087}" sibTransId="{00EF77EF-CB0A-4E5A-A54B-68A3348FE1AC}"/>
    <dgm:cxn modelId="{FE153274-34F1-48A6-BC85-4306890D0274}" type="presOf" srcId="{AC76506B-5C11-4C4C-A7EB-7C842929E231}" destId="{4BADAF48-0B36-4296-A147-3C9F89C2D672}" srcOrd="0" destOrd="0" presId="urn:microsoft.com/office/officeart/2005/8/layout/radial1"/>
    <dgm:cxn modelId="{D9E32AC5-E478-4853-A4C3-6EF66BDFD5BB}" type="presOf" srcId="{974A31DD-C568-4FDC-AEA1-010DDF450190}" destId="{5EAF0370-BC1A-4FB1-B281-F818AA24641E}" srcOrd="1" destOrd="0" presId="urn:microsoft.com/office/officeart/2005/8/layout/radial1"/>
    <dgm:cxn modelId="{2C65247F-9746-4E7E-8076-F05C8C9D8D7B}" type="presOf" srcId="{AC76506B-5C11-4C4C-A7EB-7C842929E231}" destId="{2394ACEF-ED09-4D2C-859B-082E86920C08}" srcOrd="1" destOrd="0" presId="urn:microsoft.com/office/officeart/2005/8/layout/radial1"/>
    <dgm:cxn modelId="{7EA8302A-5CD5-48DB-B30F-CF84E807CEDA}" type="presOf" srcId="{974A31DD-C568-4FDC-AEA1-010DDF450190}" destId="{F9454C8B-8ACA-4D00-BC56-F23CB927347C}" srcOrd="0" destOrd="0" presId="urn:microsoft.com/office/officeart/2005/8/layout/radial1"/>
    <dgm:cxn modelId="{6D3C5F72-0E73-4EFE-9053-3FA50F57B4FC}" type="presOf" srcId="{BDADE8C2-9FA5-4610-BF1F-16F8EBFEB2EF}" destId="{5A868146-A129-49FC-9C68-337A454BADD9}" srcOrd="0" destOrd="0" presId="urn:microsoft.com/office/officeart/2005/8/layout/radial1"/>
    <dgm:cxn modelId="{6BDF537A-A6EA-47FB-89CB-90B1D4865E10}" type="presOf" srcId="{B3A5D356-BB82-4D98-A3AA-ED915D2CEE83}" destId="{3ECC9D49-FE15-48AA-82FD-1E02D5A2A486}" srcOrd="1" destOrd="0" presId="urn:microsoft.com/office/officeart/2005/8/layout/radial1"/>
    <dgm:cxn modelId="{4DEA7941-322C-4A65-9065-EEA1FB8B8A17}" srcId="{1E14DD09-3896-4727-A20E-962F7BBA45CC}" destId="{BDADE8C2-9FA5-4610-BF1F-16F8EBFEB2EF}" srcOrd="0" destOrd="0" parTransId="{9C2B165F-A490-4F55-9334-068AFCA6DCCC}" sibTransId="{6F876FFC-B36A-4087-BE15-AEDB86299BD0}"/>
    <dgm:cxn modelId="{67DB5BB3-78D2-491C-92B7-50B526E95BA9}" type="presOf" srcId="{3649B23A-58D4-43E5-BAF5-E1CDA231D8EE}" destId="{9ED00F67-03B8-4623-826A-B187831B3FC2}" srcOrd="0" destOrd="0" presId="urn:microsoft.com/office/officeart/2005/8/layout/radial1"/>
    <dgm:cxn modelId="{FCDEC674-1BB6-4701-9A2C-6A93B9D3742A}" type="presOf" srcId="{24E8B3A2-16D1-4035-B43C-F2B0FC6EFA8F}" destId="{0177DBBB-D2AD-4180-A6B3-0FF004DA9F95}" srcOrd="0" destOrd="0" presId="urn:microsoft.com/office/officeart/2005/8/layout/radial1"/>
    <dgm:cxn modelId="{18DAAF84-7813-4033-9494-599A49ADC62A}" type="presOf" srcId="{B3A5D356-BB82-4D98-A3AA-ED915D2CEE83}" destId="{67863599-CF73-4722-A846-471913AEB71D}" srcOrd="0" destOrd="0" presId="urn:microsoft.com/office/officeart/2005/8/layout/radial1"/>
    <dgm:cxn modelId="{1E57D6C8-861E-42EC-8389-5A6FABF9D6A5}" type="presOf" srcId="{509F2C49-CC08-4440-99F5-3DFB6056D05C}" destId="{4D2A5999-838E-4AD6-9897-7C716CCF2455}" srcOrd="0" destOrd="0" presId="urn:microsoft.com/office/officeart/2005/8/layout/radial1"/>
    <dgm:cxn modelId="{85CD47EC-A2B9-4088-A617-7AA068CC0E24}" type="presOf" srcId="{BE3C8647-6740-42DD-A724-076618339087}" destId="{9053C4AF-482E-472B-8832-2D2E626DFFC6}" srcOrd="1" destOrd="0" presId="urn:microsoft.com/office/officeart/2005/8/layout/radial1"/>
    <dgm:cxn modelId="{54A86DB8-EF8E-445E-ABA2-2F2C14D09E6D}" type="presParOf" srcId="{BE883673-31FC-4296-A77F-96047133AA4D}" destId="{5A868146-A129-49FC-9C68-337A454BADD9}" srcOrd="0" destOrd="0" presId="urn:microsoft.com/office/officeart/2005/8/layout/radial1"/>
    <dgm:cxn modelId="{D800D00F-F9F0-4B76-9DC9-0DDDD82A9AC9}" type="presParOf" srcId="{BE883673-31FC-4296-A77F-96047133AA4D}" destId="{F9454C8B-8ACA-4D00-BC56-F23CB927347C}" srcOrd="1" destOrd="0" presId="urn:microsoft.com/office/officeart/2005/8/layout/radial1"/>
    <dgm:cxn modelId="{24A7B9BB-F4F3-49C5-AEC9-0274C05C9510}" type="presParOf" srcId="{F9454C8B-8ACA-4D00-BC56-F23CB927347C}" destId="{5EAF0370-BC1A-4FB1-B281-F818AA24641E}" srcOrd="0" destOrd="0" presId="urn:microsoft.com/office/officeart/2005/8/layout/radial1"/>
    <dgm:cxn modelId="{62FFDFDA-D230-47B1-B70D-B02AF9B129E3}" type="presParOf" srcId="{BE883673-31FC-4296-A77F-96047133AA4D}" destId="{4D2A5999-838E-4AD6-9897-7C716CCF2455}" srcOrd="2" destOrd="0" presId="urn:microsoft.com/office/officeart/2005/8/layout/radial1"/>
    <dgm:cxn modelId="{EE602D7A-9E57-430D-8445-22EAF38FDB90}" type="presParOf" srcId="{BE883673-31FC-4296-A77F-96047133AA4D}" destId="{94D9B421-7966-44A9-8F80-A062F9906820}" srcOrd="3" destOrd="0" presId="urn:microsoft.com/office/officeart/2005/8/layout/radial1"/>
    <dgm:cxn modelId="{6EC43FCF-5E39-427F-8AA4-693FE99CFBAB}" type="presParOf" srcId="{94D9B421-7966-44A9-8F80-A062F9906820}" destId="{9053C4AF-482E-472B-8832-2D2E626DFFC6}" srcOrd="0" destOrd="0" presId="urn:microsoft.com/office/officeart/2005/8/layout/radial1"/>
    <dgm:cxn modelId="{739B58A4-EE5B-4D47-93AE-77CAAC4960B6}" type="presParOf" srcId="{BE883673-31FC-4296-A77F-96047133AA4D}" destId="{9ED00F67-03B8-4623-826A-B187831B3FC2}" srcOrd="4" destOrd="0" presId="urn:microsoft.com/office/officeart/2005/8/layout/radial1"/>
    <dgm:cxn modelId="{BB325644-812D-4371-8D7D-B88B63B6E90A}" type="presParOf" srcId="{BE883673-31FC-4296-A77F-96047133AA4D}" destId="{4BADAF48-0B36-4296-A147-3C9F89C2D672}" srcOrd="5" destOrd="0" presId="urn:microsoft.com/office/officeart/2005/8/layout/radial1"/>
    <dgm:cxn modelId="{EAA589C5-7422-41D7-82B0-A2737D98098D}" type="presParOf" srcId="{4BADAF48-0B36-4296-A147-3C9F89C2D672}" destId="{2394ACEF-ED09-4D2C-859B-082E86920C08}" srcOrd="0" destOrd="0" presId="urn:microsoft.com/office/officeart/2005/8/layout/radial1"/>
    <dgm:cxn modelId="{1EBA46E0-80E6-48E8-88D3-76F3DCA7E67B}" type="presParOf" srcId="{BE883673-31FC-4296-A77F-96047133AA4D}" destId="{3F7F152E-F3A5-4817-A582-57FEB77F56E4}" srcOrd="6" destOrd="0" presId="urn:microsoft.com/office/officeart/2005/8/layout/radial1"/>
    <dgm:cxn modelId="{BB789281-9520-4DCF-AE9A-ACD9C5BF5423}" type="presParOf" srcId="{BE883673-31FC-4296-A77F-96047133AA4D}" destId="{67863599-CF73-4722-A846-471913AEB71D}" srcOrd="7" destOrd="0" presId="urn:microsoft.com/office/officeart/2005/8/layout/radial1"/>
    <dgm:cxn modelId="{46BF9E66-1E43-4036-ABA6-BFA580D2FAEA}" type="presParOf" srcId="{67863599-CF73-4722-A846-471913AEB71D}" destId="{3ECC9D49-FE15-48AA-82FD-1E02D5A2A486}" srcOrd="0" destOrd="0" presId="urn:microsoft.com/office/officeart/2005/8/layout/radial1"/>
    <dgm:cxn modelId="{585B1D08-DEDC-4B42-BBC6-04F450A2BA26}" type="presParOf" srcId="{BE883673-31FC-4296-A77F-96047133AA4D}" destId="{0177DBBB-D2AD-4180-A6B3-0FF004DA9F95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146B06F-5FFD-4D86-8E78-AE4897B1B919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DB4ECD8-491B-47CF-A13D-003FC22EA5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63535-9409-42F0-8A4A-9CEC8E261B5E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7FEAE3D-E9AA-42A6-80D3-A3151EB2AF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D13857-4CBE-4E29-A353-C2F831209C2A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1913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58903D-EA67-4F75-B767-63074FEE9CCC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it-IT" smtClean="0"/>
              <a:t>e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9939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595C2A6-2FBC-4822-8269-FCA36057BFC9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it-I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4371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81B7C4-0D01-44F3-8FC2-EFE12546858E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6931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CB4BB6-41C1-447D-B38E-76CAD4DE2D29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C58DFCA-8538-4C83-96E8-1924118BC47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78FEE0-B56E-4147-9F62-9CF46E9A9BB6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355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97128DD-2490-4666-BD7B-0DFFE53A1FEB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560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6AA3D6-2CB1-48D1-B36F-378D038696A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379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18FCB1-6C37-4752-919D-E6C5BA787400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867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78593A-B2AA-4B80-9505-A8507AC4A628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CE5005-02CA-4BC2-B32C-317618EBCE07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1709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56CAE8-7421-407F-8EA8-A5DAFFA5DD1D}" type="slidenum">
              <a:rPr lang="it-IT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it-IT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768FD-0E53-4556-85DD-2242519D2F27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F08AA-9D98-4A66-AE82-03129FD70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ACC8F-6815-4A2A-8F52-A1AFEE014812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B3622-F4E7-445E-A241-DC22A22B07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F5F27-5338-460A-8406-2C410DA2EFE5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B98015-AB58-4307-98FE-C89D5EF8D5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058A9-1FB8-4FF5-B9F1-B3EDE605ECCA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0C105-74B8-4866-9310-6686A31B6CE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4F052-CFE4-4188-8848-467510EF3E32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231D-DC24-4702-BDCF-F1FD758465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7FF72C-898F-458F-853E-77D7C9FC105F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9343-680A-4118-99C8-F65543C4044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0152F-4464-446B-A304-418F96518D55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3B05F-2991-49D0-BF31-17F516E88A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178-890C-4422-B417-F02A099A42E3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C32EA-D17C-4E61-A24B-A1A6A33B5D2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AE71E-4733-4AAE-AFED-1CA4997F60CB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DC07-3B17-4B65-8517-4A6535BB753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2B18E-D6E8-4524-BD65-B0F2EBFAD98E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E4C2A-9234-4601-8527-26727DA829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EE3A1-5820-4236-BF2F-DF9587B51801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AA30F-77D0-4906-B9FC-D494405C65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435E4B-7B69-4E70-B1B5-274969F2BF4E}" type="datetimeFigureOut">
              <a:rPr lang="it-IT"/>
              <a:pPr>
                <a:defRPr/>
              </a:pPr>
              <a:t>01/05/2015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F22BC4-6CF4-4576-9544-4E6D891A56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ctrTitle"/>
          </p:nvPr>
        </p:nvSpPr>
        <p:spPr>
          <a:xfrm>
            <a:off x="1000125" y="765175"/>
            <a:ext cx="7772400" cy="208756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4000" smtClean="0">
                <a:solidFill>
                  <a:schemeClr val="bg1"/>
                </a:solidFill>
              </a:rPr>
              <a:t>Il metodo Pedagogico </a:t>
            </a:r>
            <a:br>
              <a:rPr lang="it-IT" sz="4000" smtClean="0">
                <a:solidFill>
                  <a:schemeClr val="bg1"/>
                </a:solidFill>
              </a:rPr>
            </a:br>
            <a:r>
              <a:rPr lang="it-IT" sz="4000" smtClean="0">
                <a:solidFill>
                  <a:schemeClr val="bg1"/>
                </a:solidFill>
              </a:rPr>
              <a:t>Cognitivo Motorio</a:t>
            </a:r>
            <a:br>
              <a:rPr lang="it-IT" sz="4000" smtClean="0">
                <a:solidFill>
                  <a:schemeClr val="bg1"/>
                </a:solidFill>
              </a:rPr>
            </a:br>
            <a:r>
              <a:rPr lang="it-IT" sz="4000" smtClean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5362" name="Sottotitolo 2"/>
          <p:cNvSpPr>
            <a:spLocks noGrp="1"/>
          </p:cNvSpPr>
          <p:nvPr>
            <p:ph type="subTitle" idx="1"/>
          </p:nvPr>
        </p:nvSpPr>
        <p:spPr>
          <a:xfrm>
            <a:off x="971550" y="3213100"/>
            <a:ext cx="6700838" cy="3168650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b="1" smtClean="0">
                <a:solidFill>
                  <a:schemeClr val="bg1"/>
                </a:solidFill>
              </a:rPr>
              <a:t>Percorso :</a:t>
            </a:r>
          </a:p>
          <a:p>
            <a:pPr eaLnBrk="1" hangingPunct="1">
              <a:buFontTx/>
              <a:buChar char="-"/>
            </a:pPr>
            <a:r>
              <a:rPr lang="it-IT" smtClean="0">
                <a:solidFill>
                  <a:schemeClr val="bg1"/>
                </a:solidFill>
              </a:rPr>
              <a:t>Leggo e scrivo con il corpo</a:t>
            </a:r>
          </a:p>
          <a:p>
            <a:pPr eaLnBrk="1" hangingPunct="1">
              <a:buFontTx/>
              <a:buChar char="-"/>
            </a:pPr>
            <a:r>
              <a:rPr lang="it-IT" smtClean="0">
                <a:solidFill>
                  <a:schemeClr val="bg1"/>
                </a:solidFill>
              </a:rPr>
              <a:t>Leggo e scrivo con il movimento </a:t>
            </a:r>
          </a:p>
          <a:p>
            <a:pPr eaLnBrk="1" hangingPunct="1">
              <a:buFontTx/>
              <a:buChar char="-"/>
            </a:pPr>
            <a:r>
              <a:rPr lang="it-IT" smtClean="0">
                <a:solidFill>
                  <a:schemeClr val="bg1"/>
                </a:solidFill>
              </a:rPr>
              <a:t>Leggo e scrivo con gli oggetti </a:t>
            </a:r>
          </a:p>
          <a:p>
            <a:pPr eaLnBrk="1" hangingPunct="1">
              <a:buFontTx/>
              <a:buChar char="-"/>
            </a:pPr>
            <a:r>
              <a:rPr lang="it-IT" smtClean="0">
                <a:solidFill>
                  <a:schemeClr val="bg1"/>
                </a:solidFill>
              </a:rPr>
              <a:t>Leggo e scrivo con il colore</a:t>
            </a:r>
          </a:p>
          <a:p>
            <a:pPr eaLnBrk="1" hangingPunct="1">
              <a:buFontTx/>
              <a:buChar char="-"/>
            </a:pPr>
            <a:endParaRPr lang="it-IT" smtClean="0">
              <a:solidFill>
                <a:schemeClr val="bg1"/>
              </a:solidFill>
            </a:endParaRPr>
          </a:p>
          <a:p>
            <a:pPr eaLnBrk="1" hangingPunct="1"/>
            <a:endParaRPr lang="it-IT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contenuto 2"/>
          <p:cNvSpPr>
            <a:spLocks noGrp="1"/>
          </p:cNvSpPr>
          <p:nvPr>
            <p:ph idx="1"/>
          </p:nvPr>
        </p:nvSpPr>
        <p:spPr>
          <a:xfrm>
            <a:off x="395288" y="188913"/>
            <a:ext cx="8229600" cy="64087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z="3000" smtClean="0">
                <a:solidFill>
                  <a:schemeClr val="bg1"/>
                </a:solidFill>
              </a:rPr>
              <a:t>Prima l’ins. “aiuta “ il bambino a “sentire” e capire le differenze</a:t>
            </a:r>
          </a:p>
          <a:p>
            <a:pPr eaLnBrk="1" hangingPunct="1">
              <a:lnSpc>
                <a:spcPct val="90000"/>
              </a:lnSpc>
            </a:pPr>
            <a:r>
              <a:rPr lang="it-IT" sz="3000" smtClean="0">
                <a:solidFill>
                  <a:schemeClr val="bg1"/>
                </a:solidFill>
              </a:rPr>
              <a:t>L’ educatore “aiuta a posizionare “ in gradazione” i materiali.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smtClean="0">
                <a:solidFill>
                  <a:schemeClr val="bg1"/>
                </a:solidFill>
              </a:rPr>
              <a:t>    Quando il bambino ha interiorizzato bene i concetti, l’ins.  Invita l’alunno  a posizionare gli oggetti  dal più grande al più piccolo, dal più lungo al più corto … Dal più ruvido al più liscio ….: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smtClean="0">
                <a:solidFill>
                  <a:schemeClr val="bg1"/>
                </a:solidFill>
              </a:rPr>
              <a:t> Il bambino ha gli occhi bendati,  TOCCA il materiale e poi l’ins. decide dove posizionarlo.  Poi l’ins. chiede al bambino di farlo in autonomia. 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z="3000" smtClean="0">
                <a:solidFill>
                  <a:schemeClr val="bg1"/>
                </a:solidFill>
              </a:rPr>
              <a:t>Se il bambino è in difficoltà  l’ins. deve degradare la richiesta, con meno elementi a confronto o con materiali più percepibili.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it-IT" sz="30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755576" y="476672"/>
          <a:ext cx="748883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Connettore 2 3"/>
          <p:cNvCxnSpPr/>
          <p:nvPr/>
        </p:nvCxnSpPr>
        <p:spPr>
          <a:xfrm>
            <a:off x="5580063" y="3860800"/>
            <a:ext cx="576262" cy="9001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6443663" y="4437063"/>
            <a:ext cx="2160587" cy="64611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600" dirty="0" err="1"/>
              <a:t>Dx</a:t>
            </a:r>
            <a:r>
              <a:rPr lang="it-IT" sz="3600" dirty="0"/>
              <a:t> – </a:t>
            </a:r>
            <a:r>
              <a:rPr lang="it-IT" sz="3600" dirty="0" err="1"/>
              <a:t>sx</a:t>
            </a:r>
            <a:r>
              <a:rPr lang="it-IT" sz="3600" dirty="0"/>
              <a:t> </a:t>
            </a:r>
          </a:p>
        </p:txBody>
      </p:sp>
      <p:cxnSp>
        <p:nvCxnSpPr>
          <p:cNvPr id="7" name="Connettore 2 6"/>
          <p:cNvCxnSpPr/>
          <p:nvPr/>
        </p:nvCxnSpPr>
        <p:spPr>
          <a:xfrm>
            <a:off x="2484438" y="1628775"/>
            <a:ext cx="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195513" y="3068638"/>
            <a:ext cx="2089150" cy="12001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Braccia fuori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Braccia su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Braccia fuori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Braccia giù</a:t>
            </a:r>
          </a:p>
        </p:txBody>
      </p:sp>
      <p:cxnSp>
        <p:nvCxnSpPr>
          <p:cNvPr id="10" name="Connettore 2 9"/>
          <p:cNvCxnSpPr/>
          <p:nvPr/>
        </p:nvCxnSpPr>
        <p:spPr>
          <a:xfrm>
            <a:off x="1258888" y="1628775"/>
            <a:ext cx="0" cy="1871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0" y="3644900"/>
            <a:ext cx="2087563" cy="6461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Pancia su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Pancia giù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684213" y="4292600"/>
            <a:ext cx="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3" name="CasellaDiTesto 12"/>
          <p:cNvSpPr txBox="1">
            <a:spLocks noChangeArrowheads="1"/>
          </p:cNvSpPr>
          <p:nvPr/>
        </p:nvSpPr>
        <p:spPr bwMode="auto">
          <a:xfrm>
            <a:off x="0" y="4652963"/>
            <a:ext cx="3671888" cy="12001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Si passa dalla posizione supina alla prona sempre dalla stessa direzione: alzando il lato dx facendo perno sul sx.</a:t>
            </a:r>
            <a:endParaRPr lang="it-IT" b="1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5" name="Connettore 2 14"/>
          <p:cNvCxnSpPr/>
          <p:nvPr/>
        </p:nvCxnSpPr>
        <p:spPr>
          <a:xfrm>
            <a:off x="5508625" y="3933825"/>
            <a:ext cx="71438" cy="100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5" name="CasellaDiTesto 15"/>
          <p:cNvSpPr txBox="1">
            <a:spLocks noChangeArrowheads="1"/>
          </p:cNvSpPr>
          <p:nvPr/>
        </p:nvSpPr>
        <p:spPr bwMode="auto">
          <a:xfrm>
            <a:off x="5580063" y="5876925"/>
            <a:ext cx="3313112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Rappresentazione con occhi bendati del percorso fatto  con il colore e  con la plastilina</a:t>
            </a:r>
          </a:p>
        </p:txBody>
      </p:sp>
      <p:cxnSp>
        <p:nvCxnSpPr>
          <p:cNvPr id="18" name="Connettore 2 17"/>
          <p:cNvCxnSpPr/>
          <p:nvPr/>
        </p:nvCxnSpPr>
        <p:spPr>
          <a:xfrm>
            <a:off x="3708400" y="1628775"/>
            <a:ext cx="142875" cy="3671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3779838" y="5445125"/>
            <a:ext cx="1728787" cy="64611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Gioco dei pesciolini 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2051050" y="1484313"/>
            <a:ext cx="73025" cy="43926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59" name="CasellaDiTesto 23"/>
          <p:cNvSpPr txBox="1">
            <a:spLocks noChangeArrowheads="1"/>
          </p:cNvSpPr>
          <p:nvPr/>
        </p:nvSpPr>
        <p:spPr bwMode="auto">
          <a:xfrm>
            <a:off x="468313" y="5805488"/>
            <a:ext cx="3095625" cy="9223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Gioco di scorrimento con i bolli </a:t>
            </a:r>
            <a:r>
              <a:rPr lang="it-IT">
                <a:solidFill>
                  <a:schemeClr val="bg1"/>
                </a:solidFill>
                <a:latin typeface="Calibri" pitchFamily="34" charset="0"/>
              </a:rPr>
              <a:t>colorati sul muro da sx verso dx  batto con la mano dx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7740650" y="5229225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61" name="CasellaDiTesto 26"/>
          <p:cNvSpPr txBox="1">
            <a:spLocks noChangeArrowheads="1"/>
          </p:cNvSpPr>
          <p:nvPr/>
        </p:nvSpPr>
        <p:spPr bwMode="auto">
          <a:xfrm>
            <a:off x="5435600" y="5084763"/>
            <a:ext cx="115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I tocchi</a:t>
            </a:r>
          </a:p>
        </p:txBody>
      </p:sp>
      <p:sp>
        <p:nvSpPr>
          <p:cNvPr id="31762" name="CasellaDiTesto 27"/>
          <p:cNvSpPr txBox="1">
            <a:spLocks noChangeArrowheads="1"/>
          </p:cNvSpPr>
          <p:nvPr/>
        </p:nvSpPr>
        <p:spPr bwMode="auto">
          <a:xfrm>
            <a:off x="5580063" y="5516563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gli atteggiamenti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a 1"/>
          <p:cNvGraphicFramePr/>
          <p:nvPr/>
        </p:nvGraphicFramePr>
        <p:xfrm>
          <a:off x="467544" y="1397000"/>
          <a:ext cx="820891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" name="Connettore 2 3"/>
          <p:cNvCxnSpPr/>
          <p:nvPr/>
        </p:nvCxnSpPr>
        <p:spPr>
          <a:xfrm>
            <a:off x="1116013" y="2781300"/>
            <a:ext cx="1727200" cy="1655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2268538" y="4508500"/>
            <a:ext cx="2087562" cy="6477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</a:rPr>
              <a:t>Giochi con le bottiglie </a:t>
            </a:r>
          </a:p>
        </p:txBody>
      </p:sp>
      <p:cxnSp>
        <p:nvCxnSpPr>
          <p:cNvPr id="7" name="Connettore 2 6"/>
          <p:cNvCxnSpPr>
            <a:stCxn id="5" idx="3"/>
          </p:cNvCxnSpPr>
          <p:nvPr/>
        </p:nvCxnSpPr>
        <p:spPr>
          <a:xfrm flipV="1">
            <a:off x="4356100" y="4724400"/>
            <a:ext cx="1152525" cy="107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>
            <a:stCxn id="5" idx="3"/>
          </p:cNvCxnSpPr>
          <p:nvPr/>
        </p:nvCxnSpPr>
        <p:spPr>
          <a:xfrm>
            <a:off x="4356100" y="4832350"/>
            <a:ext cx="1152525" cy="5413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5651500" y="4581525"/>
            <a:ext cx="2160588" cy="64611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</a:rPr>
              <a:t>Liberamente nello spazio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580063" y="5445125"/>
            <a:ext cx="2447925" cy="36988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</a:rPr>
              <a:t>Con i bolli colorati</a:t>
            </a:r>
          </a:p>
        </p:txBody>
      </p:sp>
      <p:cxnSp>
        <p:nvCxnSpPr>
          <p:cNvPr id="13" name="Connettore 2 12"/>
          <p:cNvCxnSpPr>
            <a:stCxn id="5" idx="3"/>
          </p:cNvCxnSpPr>
          <p:nvPr/>
        </p:nvCxnSpPr>
        <p:spPr>
          <a:xfrm>
            <a:off x="4356100" y="4832350"/>
            <a:ext cx="503238" cy="1117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/>
          <p:cNvSpPr txBox="1"/>
          <p:nvPr/>
        </p:nvSpPr>
        <p:spPr>
          <a:xfrm>
            <a:off x="4356100" y="6165850"/>
            <a:ext cx="2663825" cy="3683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</a:rPr>
              <a:t>Sul quadrante</a:t>
            </a:r>
          </a:p>
        </p:txBody>
      </p:sp>
      <p:cxnSp>
        <p:nvCxnSpPr>
          <p:cNvPr id="16" name="Connettore 2 15"/>
          <p:cNvCxnSpPr/>
          <p:nvPr/>
        </p:nvCxnSpPr>
        <p:spPr>
          <a:xfrm>
            <a:off x="900113" y="2781300"/>
            <a:ext cx="0" cy="2519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539750" y="5516563"/>
            <a:ext cx="2447925" cy="6477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</a:rPr>
              <a:t>Gioco con le cannucce da infilare</a:t>
            </a:r>
          </a:p>
        </p:txBody>
      </p:sp>
      <p:cxnSp>
        <p:nvCxnSpPr>
          <p:cNvPr id="18" name="Connettore 2 17"/>
          <p:cNvCxnSpPr/>
          <p:nvPr/>
        </p:nvCxnSpPr>
        <p:spPr>
          <a:xfrm>
            <a:off x="1331913" y="2636838"/>
            <a:ext cx="1655762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5" name="CasellaDiTesto 18"/>
          <p:cNvSpPr txBox="1">
            <a:spLocks noChangeArrowheads="1"/>
          </p:cNvSpPr>
          <p:nvPr/>
        </p:nvSpPr>
        <p:spPr bwMode="auto">
          <a:xfrm>
            <a:off x="3132138" y="3357563"/>
            <a:ext cx="3527425" cy="9223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Con oggetti: posizionare gli oggetti più grossi in una scatola, e più piccoli in un’altra (diversità di peso)</a:t>
            </a:r>
          </a:p>
        </p:txBody>
      </p:sp>
      <p:cxnSp>
        <p:nvCxnSpPr>
          <p:cNvPr id="20" name="Connettore 2 19"/>
          <p:cNvCxnSpPr/>
          <p:nvPr/>
        </p:nvCxnSpPr>
        <p:spPr>
          <a:xfrm>
            <a:off x="7235825" y="6381750"/>
            <a:ext cx="28892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7" name="CasellaDiTesto 20"/>
          <p:cNvSpPr txBox="1">
            <a:spLocks noChangeArrowheads="1"/>
          </p:cNvSpPr>
          <p:nvPr/>
        </p:nvSpPr>
        <p:spPr bwMode="auto">
          <a:xfrm>
            <a:off x="7667625" y="5949950"/>
            <a:ext cx="1476375" cy="6461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Gincana :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Dentro - fuori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ttore 2 5"/>
          <p:cNvCxnSpPr/>
          <p:nvPr/>
        </p:nvCxnSpPr>
        <p:spPr>
          <a:xfrm>
            <a:off x="5508625" y="4652963"/>
            <a:ext cx="1008063" cy="10080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6588224" y="5445224"/>
            <a:ext cx="1944216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Con un riferimento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mtClean="0">
                <a:solidFill>
                  <a:schemeClr val="bg1"/>
                </a:solidFill>
              </a:rPr>
              <a:t>“Giochi sul pavimento”</a:t>
            </a:r>
          </a:p>
        </p:txBody>
      </p:sp>
      <p:sp>
        <p:nvSpPr>
          <p:cNvPr id="35842" name="Segnaposto contenuto 3"/>
          <p:cNvSpPr>
            <a:spLocks noGrp="1"/>
          </p:cNvSpPr>
          <p:nvPr>
            <p:ph idx="1"/>
          </p:nvPr>
        </p:nvSpPr>
        <p:spPr>
          <a:xfrm>
            <a:off x="611188" y="1484313"/>
            <a:ext cx="8086725" cy="1225550"/>
          </a:xfrm>
          <a:ln w="38100">
            <a:solidFill>
              <a:srgbClr val="0070C0"/>
            </a:solidFill>
          </a:ln>
        </p:spPr>
        <p:txBody>
          <a:bodyPr>
            <a:spAutoFit/>
          </a:bodyPr>
          <a:lstStyle/>
          <a:p>
            <a:pPr eaLnBrk="1" hangingPunct="1"/>
            <a:r>
              <a:rPr lang="it-IT" sz="2400" b="1" smtClean="0">
                <a:solidFill>
                  <a:schemeClr val="bg1"/>
                </a:solidFill>
              </a:rPr>
              <a:t>Scambio posto- bolli</a:t>
            </a:r>
            <a:r>
              <a:rPr lang="it-IT" sz="2400" smtClean="0">
                <a:solidFill>
                  <a:schemeClr val="bg1"/>
                </a:solidFill>
              </a:rPr>
              <a:t>: i bambini sono posizionati di fronte, su bolli colorati diversi , al via si comunica un’indicazione chi è sul bollo rosso va sul bollo giallo …</a:t>
            </a:r>
          </a:p>
        </p:txBody>
      </p:sp>
      <p:sp>
        <p:nvSpPr>
          <p:cNvPr id="35843" name="CasellaDiTesto 4"/>
          <p:cNvSpPr txBox="1">
            <a:spLocks noChangeArrowheads="1"/>
          </p:cNvSpPr>
          <p:nvPr/>
        </p:nvSpPr>
        <p:spPr bwMode="auto">
          <a:xfrm>
            <a:off x="2771775" y="2852738"/>
            <a:ext cx="5976938" cy="1266825"/>
          </a:xfrm>
          <a:prstGeom prst="rect">
            <a:avLst/>
          </a:prstGeom>
          <a:noFill/>
          <a:ln w="7620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Gioco di corrispondenza</a:t>
            </a:r>
            <a:r>
              <a:rPr lang="it-IT">
                <a:solidFill>
                  <a:schemeClr val="bg1"/>
                </a:solidFill>
                <a:latin typeface="Calibri" pitchFamily="34" charset="0"/>
              </a:rPr>
              <a:t>. 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Ogni bambino ha in mano un </a:t>
            </a:r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bollo colorato (lo si può  proporre con i blocchi logici)</a:t>
            </a:r>
            <a:r>
              <a:rPr lang="it-IT">
                <a:solidFill>
                  <a:schemeClr val="bg1"/>
                </a:solidFill>
                <a:latin typeface="Calibri" pitchFamily="34" charset="0"/>
              </a:rPr>
              <a:t>e al via ci si posiziona sul bollo per terra dello stesso colore (o sul blocco logico uguale)</a:t>
            </a:r>
          </a:p>
        </p:txBody>
      </p:sp>
      <p:sp>
        <p:nvSpPr>
          <p:cNvPr id="35844" name="CasellaDiTesto 6"/>
          <p:cNvSpPr txBox="1">
            <a:spLocks noChangeArrowheads="1"/>
          </p:cNvSpPr>
          <p:nvPr/>
        </p:nvSpPr>
        <p:spPr bwMode="auto">
          <a:xfrm>
            <a:off x="755650" y="4581525"/>
            <a:ext cx="3744913" cy="1522413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La stradina </a:t>
            </a:r>
            <a:r>
              <a:rPr lang="it-IT">
                <a:solidFill>
                  <a:schemeClr val="bg1"/>
                </a:solidFill>
                <a:latin typeface="Calibri" pitchFamily="34" charset="0"/>
              </a:rPr>
              <a:t>: si compone  una stradina con dei bolli pieni e vuoti e si comunica  un comando diverso a seconda se il bambino è sul bollo pieno o vuoto.</a:t>
            </a:r>
          </a:p>
        </p:txBody>
      </p:sp>
      <p:sp>
        <p:nvSpPr>
          <p:cNvPr id="35845" name="CasellaDiTesto 7"/>
          <p:cNvSpPr txBox="1">
            <a:spLocks noChangeArrowheads="1"/>
          </p:cNvSpPr>
          <p:nvPr/>
        </p:nvSpPr>
        <p:spPr bwMode="auto">
          <a:xfrm>
            <a:off x="5364163" y="4652963"/>
            <a:ext cx="2447925" cy="1797050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Piano – forte: sul bollo grande si usa la voce dall’ intensità forte sul bollo piccolo  la voce dall’intensità  debole (piano) …</a:t>
            </a:r>
          </a:p>
        </p:txBody>
      </p:sp>
      <p:sp>
        <p:nvSpPr>
          <p:cNvPr id="35846" name="CasellaDiTesto 9"/>
          <p:cNvSpPr txBox="1">
            <a:spLocks noChangeArrowheads="1"/>
          </p:cNvSpPr>
          <p:nvPr/>
        </p:nvSpPr>
        <p:spPr bwMode="auto">
          <a:xfrm>
            <a:off x="539750" y="3141663"/>
            <a:ext cx="1944688" cy="92233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Segui la stradina: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-per colore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-per forma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CasellaDiTesto 10"/>
          <p:cNvSpPr txBox="1">
            <a:spLocks noChangeArrowheads="1"/>
          </p:cNvSpPr>
          <p:nvPr/>
        </p:nvSpPr>
        <p:spPr bwMode="auto">
          <a:xfrm>
            <a:off x="1979613" y="765175"/>
            <a:ext cx="5832475" cy="6461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>DAL PAVIMENTO AL FOGLIO</a:t>
            </a:r>
          </a:p>
        </p:txBody>
      </p:sp>
      <p:sp>
        <p:nvSpPr>
          <p:cNvPr id="36866" name="CasellaDiTesto 15"/>
          <p:cNvSpPr txBox="1">
            <a:spLocks noChangeArrowheads="1"/>
          </p:cNvSpPr>
          <p:nvPr/>
        </p:nvSpPr>
        <p:spPr bwMode="auto">
          <a:xfrm>
            <a:off x="1476375" y="1989138"/>
            <a:ext cx="6480175" cy="5222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latin typeface="Calibri" pitchFamily="34" charset="0"/>
              </a:rPr>
              <a:t>               </a:t>
            </a:r>
            <a:r>
              <a:rPr lang="it-IT" sz="2800">
                <a:solidFill>
                  <a:schemeClr val="bg1"/>
                </a:solidFill>
                <a:latin typeface="Calibri" pitchFamily="34" charset="0"/>
              </a:rPr>
              <a:t>Giochi con i blocchi logici</a:t>
            </a:r>
          </a:p>
        </p:txBody>
      </p:sp>
      <p:cxnSp>
        <p:nvCxnSpPr>
          <p:cNvPr id="18" name="Connettore 2 17"/>
          <p:cNvCxnSpPr/>
          <p:nvPr/>
        </p:nvCxnSpPr>
        <p:spPr>
          <a:xfrm flipH="1">
            <a:off x="2339975" y="2781300"/>
            <a:ext cx="576263" cy="7191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3563938" y="2852738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/>
          <p:nvPr/>
        </p:nvCxnSpPr>
        <p:spPr>
          <a:xfrm>
            <a:off x="6227763" y="2708275"/>
            <a:ext cx="792162" cy="649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0" name="CasellaDiTesto 22"/>
          <p:cNvSpPr txBox="1">
            <a:spLocks noChangeArrowheads="1"/>
          </p:cNvSpPr>
          <p:nvPr/>
        </p:nvSpPr>
        <p:spPr bwMode="auto">
          <a:xfrm>
            <a:off x="395288" y="3573463"/>
            <a:ext cx="2232025" cy="36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Sovrapponi i blocchi </a:t>
            </a:r>
          </a:p>
        </p:txBody>
      </p:sp>
      <p:sp>
        <p:nvSpPr>
          <p:cNvPr id="36871" name="CasellaDiTesto 23"/>
          <p:cNvSpPr txBox="1">
            <a:spLocks noChangeArrowheads="1"/>
          </p:cNvSpPr>
          <p:nvPr/>
        </p:nvSpPr>
        <p:spPr bwMode="auto">
          <a:xfrm>
            <a:off x="2700338" y="3573463"/>
            <a:ext cx="1871662" cy="646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Disegna con i blocchi logici </a:t>
            </a:r>
          </a:p>
        </p:txBody>
      </p:sp>
      <p:sp>
        <p:nvSpPr>
          <p:cNvPr id="36872" name="CasellaDiTesto 24"/>
          <p:cNvSpPr txBox="1">
            <a:spLocks noChangeArrowheads="1"/>
          </p:cNvSpPr>
          <p:nvPr/>
        </p:nvSpPr>
        <p:spPr bwMode="auto">
          <a:xfrm>
            <a:off x="6300788" y="3573463"/>
            <a:ext cx="2159000" cy="9223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Riproduci le posizioni presentate dall’insegnante:</a:t>
            </a:r>
          </a:p>
        </p:txBody>
      </p:sp>
      <p:cxnSp>
        <p:nvCxnSpPr>
          <p:cNvPr id="27" name="Connettore 2 26"/>
          <p:cNvCxnSpPr/>
          <p:nvPr/>
        </p:nvCxnSpPr>
        <p:spPr>
          <a:xfrm>
            <a:off x="4859338" y="2708275"/>
            <a:ext cx="0" cy="1800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874" name="CasellaDiTesto 27"/>
          <p:cNvSpPr txBox="1">
            <a:spLocks noChangeArrowheads="1"/>
          </p:cNvSpPr>
          <p:nvPr/>
        </p:nvSpPr>
        <p:spPr bwMode="auto">
          <a:xfrm>
            <a:off x="5724525" y="4724400"/>
            <a:ext cx="3240088" cy="923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L’insegnante dispone i blocchi logici e il bambino riproduce l’immagine </a:t>
            </a:r>
          </a:p>
        </p:txBody>
      </p:sp>
      <p:sp>
        <p:nvSpPr>
          <p:cNvPr id="36875" name="CasellaDiTesto 28"/>
          <p:cNvSpPr txBox="1">
            <a:spLocks noChangeArrowheads="1"/>
          </p:cNvSpPr>
          <p:nvPr/>
        </p:nvSpPr>
        <p:spPr bwMode="auto">
          <a:xfrm>
            <a:off x="3203575" y="4581525"/>
            <a:ext cx="2376488" cy="1749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Giochi di posizionamento :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L’insegnante  seduta a sx del bambino, sposta i blocchi e il bambino ripete lo spostamento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asellaDiTesto 10"/>
          <p:cNvSpPr txBox="1">
            <a:spLocks noChangeArrowheads="1"/>
          </p:cNvSpPr>
          <p:nvPr/>
        </p:nvSpPr>
        <p:spPr bwMode="auto">
          <a:xfrm>
            <a:off x="1403350" y="188913"/>
            <a:ext cx="5832475" cy="12001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 b="1">
                <a:solidFill>
                  <a:schemeClr val="bg1"/>
                </a:solidFill>
                <a:latin typeface="Calibri" pitchFamily="34" charset="0"/>
              </a:rPr>
              <a:t>DAL PAVIMENTO AL FOGLIO</a:t>
            </a:r>
          </a:p>
          <a:p>
            <a:r>
              <a:rPr lang="it-IT" sz="3600" b="1">
                <a:solidFill>
                  <a:schemeClr val="bg1"/>
                </a:solidFill>
                <a:latin typeface="Calibri" pitchFamily="34" charset="0"/>
              </a:rPr>
              <a:t>           (SPAZIO – FOGLIO)</a:t>
            </a:r>
          </a:p>
        </p:txBody>
      </p:sp>
      <p:sp>
        <p:nvSpPr>
          <p:cNvPr id="38914" name="CasellaDiTesto 15"/>
          <p:cNvSpPr txBox="1">
            <a:spLocks noChangeArrowheads="1"/>
          </p:cNvSpPr>
          <p:nvPr/>
        </p:nvSpPr>
        <p:spPr bwMode="auto">
          <a:xfrm>
            <a:off x="1763713" y="1557338"/>
            <a:ext cx="5111750" cy="5222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>
                <a:latin typeface="Calibri" pitchFamily="34" charset="0"/>
              </a:rPr>
              <a:t>  Giochi con i blocchi logici</a:t>
            </a:r>
          </a:p>
        </p:txBody>
      </p:sp>
      <p:sp>
        <p:nvSpPr>
          <p:cNvPr id="38915" name="CasellaDiTesto 22"/>
          <p:cNvSpPr txBox="1">
            <a:spLocks noChangeArrowheads="1"/>
          </p:cNvSpPr>
          <p:nvPr/>
        </p:nvSpPr>
        <p:spPr bwMode="auto">
          <a:xfrm>
            <a:off x="900113" y="2205038"/>
            <a:ext cx="2232025" cy="14763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Sovrapponi i blocchi :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 sovrapporre i blocchi a degli altri blocchi o disegnare le sagome su di un cartellone </a:t>
            </a:r>
          </a:p>
        </p:txBody>
      </p:sp>
      <p:sp>
        <p:nvSpPr>
          <p:cNvPr id="38916" name="CasellaDiTesto 23"/>
          <p:cNvSpPr txBox="1">
            <a:spLocks noChangeArrowheads="1"/>
          </p:cNvSpPr>
          <p:nvPr/>
        </p:nvSpPr>
        <p:spPr bwMode="auto">
          <a:xfrm>
            <a:off x="3563938" y="2133600"/>
            <a:ext cx="4176712" cy="39703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 Posizionamento dei   blocchi logici :</a:t>
            </a:r>
          </a:p>
          <a:p>
            <a:r>
              <a:rPr lang="it-IT">
                <a:latin typeface="Calibri" pitchFamily="34" charset="0"/>
              </a:rPr>
              <a:t>1. </a:t>
            </a:r>
            <a:r>
              <a:rPr lang="it-IT">
                <a:solidFill>
                  <a:schemeClr val="bg1"/>
                </a:solidFill>
                <a:latin typeface="Calibri" pitchFamily="34" charset="0"/>
              </a:rPr>
              <a:t>L’ins. appoggia sul tavolo 4 forme allineate in orizzontale,  il bambino deve sistemare le sue 4 forme  davanti a lui sempre allineate rispettando l’ordine allineato dell’ins.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2. Il bambino e l’ins lavorano  ognuno su un foglio bianco. L’ins. appoggia sul foglio una alla volta le 4 forme il bambino sistema le sue 4 forme nello stesso modo con la stessa sequenza sul suo foglio.</a:t>
            </a:r>
          </a:p>
          <a:p>
            <a:endParaRPr lang="it-IT">
              <a:solidFill>
                <a:schemeClr val="bg1"/>
              </a:solidFill>
              <a:latin typeface="Calibri" pitchFamily="34" charset="0"/>
            </a:endParaRPr>
          </a:p>
          <a:p>
            <a:endParaRPr lang="it-IT">
              <a:solidFill>
                <a:schemeClr val="bg1"/>
              </a:solidFill>
              <a:latin typeface="Calibri" pitchFamily="34" charset="0"/>
            </a:endParaRPr>
          </a:p>
          <a:p>
            <a:endParaRPr lang="it-IT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8917" name="CasellaDiTesto 29"/>
          <p:cNvSpPr txBox="1">
            <a:spLocks noChangeArrowheads="1"/>
          </p:cNvSpPr>
          <p:nvPr/>
        </p:nvSpPr>
        <p:spPr bwMode="auto">
          <a:xfrm>
            <a:off x="395288" y="2133600"/>
            <a:ext cx="360362" cy="36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918" name="CasellaDiTesto 30"/>
          <p:cNvSpPr txBox="1">
            <a:spLocks noChangeArrowheads="1"/>
          </p:cNvSpPr>
          <p:nvPr/>
        </p:nvSpPr>
        <p:spPr bwMode="auto">
          <a:xfrm>
            <a:off x="3203575" y="2133600"/>
            <a:ext cx="288925" cy="36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CasellaDiTesto 1"/>
          <p:cNvSpPr txBox="1">
            <a:spLocks noChangeArrowheads="1"/>
          </p:cNvSpPr>
          <p:nvPr/>
        </p:nvSpPr>
        <p:spPr bwMode="auto">
          <a:xfrm>
            <a:off x="1258888" y="3860800"/>
            <a:ext cx="2592387" cy="2308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Giochi di  spostamento :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L’insegnante  seduta a sx del bambino, sposta i  4 blocchi  allineati  in modo orizzontale  e il bambino ripete lo spostamento . L’ins. verbalizza lo spostamento </a:t>
            </a:r>
          </a:p>
        </p:txBody>
      </p:sp>
      <p:sp>
        <p:nvSpPr>
          <p:cNvPr id="40962" name="CasellaDiTesto 2"/>
          <p:cNvSpPr txBox="1">
            <a:spLocks noChangeArrowheads="1"/>
          </p:cNvSpPr>
          <p:nvPr/>
        </p:nvSpPr>
        <p:spPr bwMode="auto">
          <a:xfrm>
            <a:off x="1331913" y="404813"/>
            <a:ext cx="2411412" cy="2032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Riproduci il disegno: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L’ins. propone un foglio dove in alto a dx ci sono delle forme posizionate e il bambino lo ricopia sul foglio </a:t>
            </a:r>
          </a:p>
        </p:txBody>
      </p:sp>
      <p:sp>
        <p:nvSpPr>
          <p:cNvPr id="40963" name="CasellaDiTesto 5"/>
          <p:cNvSpPr txBox="1">
            <a:spLocks noChangeArrowheads="1"/>
          </p:cNvSpPr>
          <p:nvPr/>
        </p:nvSpPr>
        <p:spPr bwMode="auto">
          <a:xfrm>
            <a:off x="323850" y="404813"/>
            <a:ext cx="576263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40964" name="CasellaDiTesto 6"/>
          <p:cNvSpPr txBox="1">
            <a:spLocks noChangeArrowheads="1"/>
          </p:cNvSpPr>
          <p:nvPr/>
        </p:nvSpPr>
        <p:spPr bwMode="auto">
          <a:xfrm>
            <a:off x="4643438" y="620713"/>
            <a:ext cx="2952750" cy="25860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</p:txBody>
      </p:sp>
      <p:sp>
        <p:nvSpPr>
          <p:cNvPr id="8" name="Triangolo isoscele 7"/>
          <p:cNvSpPr/>
          <p:nvPr/>
        </p:nvSpPr>
        <p:spPr>
          <a:xfrm>
            <a:off x="5219700" y="1557338"/>
            <a:ext cx="647700" cy="6477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Connettore 8"/>
          <p:cNvSpPr/>
          <p:nvPr/>
        </p:nvSpPr>
        <p:spPr>
          <a:xfrm>
            <a:off x="5940425" y="1557338"/>
            <a:ext cx="719138" cy="5762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5292725" y="2492375"/>
            <a:ext cx="719138" cy="504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6156325" y="2420938"/>
            <a:ext cx="503238" cy="5032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0969" name="CasellaDiTesto 11"/>
          <p:cNvSpPr txBox="1">
            <a:spLocks noChangeArrowheads="1"/>
          </p:cNvSpPr>
          <p:nvPr/>
        </p:nvSpPr>
        <p:spPr bwMode="auto">
          <a:xfrm>
            <a:off x="6804025" y="836613"/>
            <a:ext cx="647700" cy="646112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</p:txBody>
      </p:sp>
      <p:sp>
        <p:nvSpPr>
          <p:cNvPr id="13" name="Connettore 12"/>
          <p:cNvSpPr/>
          <p:nvPr/>
        </p:nvSpPr>
        <p:spPr>
          <a:xfrm>
            <a:off x="7235825" y="981075"/>
            <a:ext cx="144463" cy="1444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4" name="Triangolo isoscele 13"/>
          <p:cNvSpPr/>
          <p:nvPr/>
        </p:nvSpPr>
        <p:spPr>
          <a:xfrm>
            <a:off x="6875463" y="981075"/>
            <a:ext cx="144462" cy="144463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7235825" y="1268413"/>
            <a:ext cx="144463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6875463" y="1268413"/>
            <a:ext cx="217487" cy="1444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0974" name="CasellaDiTesto 16"/>
          <p:cNvSpPr txBox="1">
            <a:spLocks noChangeArrowheads="1"/>
          </p:cNvSpPr>
          <p:nvPr/>
        </p:nvSpPr>
        <p:spPr bwMode="auto">
          <a:xfrm>
            <a:off x="4716463" y="4149725"/>
            <a:ext cx="3095625" cy="23082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</p:txBody>
      </p:sp>
      <p:sp>
        <p:nvSpPr>
          <p:cNvPr id="18" name="Connettore 17"/>
          <p:cNvSpPr/>
          <p:nvPr/>
        </p:nvSpPr>
        <p:spPr>
          <a:xfrm>
            <a:off x="4859338" y="5805488"/>
            <a:ext cx="457200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9" name="Rettangolo 18"/>
          <p:cNvSpPr/>
          <p:nvPr/>
        </p:nvSpPr>
        <p:spPr>
          <a:xfrm>
            <a:off x="5508625" y="5732463"/>
            <a:ext cx="625475" cy="5556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0" name="Triangolo isoscele 19"/>
          <p:cNvSpPr/>
          <p:nvPr/>
        </p:nvSpPr>
        <p:spPr>
          <a:xfrm>
            <a:off x="5508625" y="4724400"/>
            <a:ext cx="647700" cy="64928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6948488" y="4437063"/>
            <a:ext cx="719137" cy="411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cxnSp>
        <p:nvCxnSpPr>
          <p:cNvPr id="23" name="Connettore 2 22"/>
          <p:cNvCxnSpPr/>
          <p:nvPr/>
        </p:nvCxnSpPr>
        <p:spPr>
          <a:xfrm flipV="1">
            <a:off x="7451725" y="5157788"/>
            <a:ext cx="0" cy="935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4 24"/>
          <p:cNvCxnSpPr/>
          <p:nvPr/>
        </p:nvCxnSpPr>
        <p:spPr>
          <a:xfrm rot="16200000" flipH="1">
            <a:off x="6228557" y="5588794"/>
            <a:ext cx="935037" cy="50482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2 27"/>
          <p:cNvCxnSpPr/>
          <p:nvPr/>
        </p:nvCxnSpPr>
        <p:spPr>
          <a:xfrm flipH="1">
            <a:off x="6227763" y="5373688"/>
            <a:ext cx="14446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82" name="CasellaDiTesto 23"/>
          <p:cNvSpPr txBox="1">
            <a:spLocks noChangeArrowheads="1"/>
          </p:cNvSpPr>
          <p:nvPr/>
        </p:nvSpPr>
        <p:spPr bwMode="auto">
          <a:xfrm>
            <a:off x="323850" y="4149725"/>
            <a:ext cx="647700" cy="36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solidFill>
                  <a:schemeClr val="bg1"/>
                </a:solidFill>
              </a:rPr>
              <a:t>Lo spazio-azione aiuta a concepire il concetto di tempo 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43010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smtClean="0">
                <a:solidFill>
                  <a:schemeClr val="bg1"/>
                </a:solidFill>
              </a:rPr>
              <a:t>Si utilizzano come stradine le sequenze di azioni e con i bambini piccoli, prima gli oggetti veri e mentre la si “costruisce” si racconta l’azione e si posizionano gli oggetti 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mtClean="0">
                <a:solidFill>
                  <a:schemeClr val="bg1"/>
                </a:solidFill>
              </a:rPr>
              <a:t>Es. La giornata: 1. al mattino mi alzo e faccio colazione (si posiziona  una tazza)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mtClean="0">
                <a:solidFill>
                  <a:schemeClr val="bg1"/>
                </a:solidFill>
              </a:rPr>
              <a:t>2. mi lavo (si posiziona una saponetta)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it-IT" smtClean="0">
                <a:solidFill>
                  <a:schemeClr val="bg1"/>
                </a:solidFill>
              </a:rPr>
              <a:t>3. mi pettino (si mette  una spazzola) …</a:t>
            </a:r>
          </a:p>
          <a:p>
            <a:pPr eaLnBrk="1" hangingPunct="1">
              <a:lnSpc>
                <a:spcPct val="90000"/>
              </a:lnSpc>
            </a:pPr>
            <a:r>
              <a:rPr lang="it-IT" smtClean="0">
                <a:solidFill>
                  <a:schemeClr val="bg1"/>
                </a:solidFill>
              </a:rPr>
              <a:t>In un secondo momento si utilizzano le immagini …</a:t>
            </a:r>
          </a:p>
          <a:p>
            <a:pPr eaLnBrk="1" hangingPunct="1">
              <a:lnSpc>
                <a:spcPct val="90000"/>
              </a:lnSpc>
            </a:pPr>
            <a:endParaRPr lang="it-IT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CasellaDiTesto 1"/>
          <p:cNvSpPr txBox="1">
            <a:spLocks noChangeArrowheads="1"/>
          </p:cNvSpPr>
          <p:nvPr/>
        </p:nvSpPr>
        <p:spPr bwMode="auto">
          <a:xfrm>
            <a:off x="539750" y="476250"/>
            <a:ext cx="4679950" cy="120015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>
                <a:solidFill>
                  <a:srgbClr val="558ED5"/>
                </a:solidFill>
                <a:latin typeface="Aharoni"/>
                <a:ea typeface="Aharoni"/>
                <a:cs typeface="Aharoni"/>
              </a:rPr>
              <a:t>LEGGO E SCRIVO CON GLI OGGETTI</a:t>
            </a:r>
          </a:p>
        </p:txBody>
      </p:sp>
      <p:sp>
        <p:nvSpPr>
          <p:cNvPr id="3" name="Freccia in giù 2"/>
          <p:cNvSpPr/>
          <p:nvPr/>
        </p:nvSpPr>
        <p:spPr>
          <a:xfrm>
            <a:off x="5724525" y="765175"/>
            <a:ext cx="1079500" cy="1079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4" name="CasellaDiTesto 3"/>
          <p:cNvSpPr txBox="1"/>
          <p:nvPr/>
        </p:nvSpPr>
        <p:spPr>
          <a:xfrm>
            <a:off x="1979613" y="2060575"/>
            <a:ext cx="6769100" cy="3416300"/>
          </a:xfrm>
          <a:prstGeom prst="rect">
            <a:avLst/>
          </a:prstGeom>
          <a:solidFill>
            <a:schemeClr val="tx1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bg1"/>
                </a:solidFill>
                <a:latin typeface="+mn-lt"/>
                <a:cs typeface="+mn-cs"/>
              </a:rPr>
              <a:t>Riconoscimento di oggetti ad occhi bendati.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In un sacchetto  mettere degli oggetti conosciuti dal bambino.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Se il bambino è piccolo  si inizia con un oggetto alla volta.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Iniziare con la  stimolazione della mano  (filastrocca …)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Il bambino infila le manine nel sacchetto, afferra l’oggetto, lo legge con le mani e poi dice cos’è.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Sul tavolo ci sono le fotografie degli oggetti, che il bambino vede, se non riesce a verbalizzare l’oggetto può indicarlo con il dito e /o metterlo direttamente sulla foto corrispondente.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Quando sono finiti gli oggetti, controlliamo se le corrispondenze sono esatte.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5" name="Freccia in giù 4"/>
          <p:cNvSpPr/>
          <p:nvPr/>
        </p:nvSpPr>
        <p:spPr>
          <a:xfrm>
            <a:off x="2124075" y="5516563"/>
            <a:ext cx="647700" cy="504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276600" y="5589588"/>
            <a:ext cx="4248150" cy="922337"/>
          </a:xfrm>
          <a:prstGeom prst="rect">
            <a:avLst/>
          </a:prstGeom>
          <a:solidFill>
            <a:schemeClr val="tx1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  <a:latin typeface="+mn-lt"/>
                <a:cs typeface="+mn-cs"/>
              </a:rPr>
              <a:t>Con i bambini più grandi possiamo inserire le forme  geometriche che ricordano oggetti conosciuti.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mtClean="0">
                <a:solidFill>
                  <a:schemeClr val="bg1"/>
                </a:solidFill>
              </a:rPr>
              <a:t>I presupposti teorici</a:t>
            </a:r>
          </a:p>
        </p:txBody>
      </p:sp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525962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1. L’individuo apprende con un apparato che si chiama sistema nervoso</a:t>
            </a:r>
          </a:p>
          <a:p>
            <a:pPr eaLnBrk="1" hangingPunct="1">
              <a:buFont typeface="Arial" charset="0"/>
              <a:buNone/>
            </a:pPr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2. In condizioni normali tale apparato ha un percorso di attivazione per tappe precise e definite</a:t>
            </a:r>
          </a:p>
          <a:p>
            <a:pPr eaLnBrk="1" hangingPunct="1">
              <a:buFont typeface="Arial" charset="0"/>
              <a:buNone/>
            </a:pPr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3. Ciò vuol dire che successivamente nel tempo, l’individuo impara: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muoversi (gesticolare del neonato)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coordinare i movimenti (  striscio – rotolo )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spostarsi ( carponi)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controllare il baricentro e quindi a mantenere l’equilibrio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portarsi in posizione eretta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leggere e scrivere con il movimento</a:t>
            </a:r>
          </a:p>
          <a:p>
            <a:pPr eaLnBrk="1" hangingPunct="1"/>
            <a:r>
              <a:rPr lang="it-IT" sz="2000" smtClean="0">
                <a:solidFill>
                  <a:schemeClr val="bg1"/>
                </a:solidFill>
                <a:latin typeface="Comic Sans MS" pitchFamily="66" charset="0"/>
              </a:rPr>
              <a:t>- a leggere e scrivere con il segno</a:t>
            </a:r>
          </a:p>
          <a:p>
            <a:pPr eaLnBrk="1" hangingPunct="1"/>
            <a:endParaRPr lang="it-IT" sz="200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graphicFrame>
        <p:nvGraphicFramePr>
          <p:cNvPr id="6" name="Diagramma 5"/>
          <p:cNvGraphicFramePr/>
          <p:nvPr/>
        </p:nvGraphicFramePr>
        <p:xfrm>
          <a:off x="0" y="0"/>
          <a:ext cx="9315450" cy="65611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9" name="Connettore 2 8"/>
          <p:cNvCxnSpPr/>
          <p:nvPr/>
        </p:nvCxnSpPr>
        <p:spPr>
          <a:xfrm>
            <a:off x="5148263" y="4076700"/>
            <a:ext cx="936625" cy="7207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/>
          <p:cNvSpPr txBox="1"/>
          <p:nvPr/>
        </p:nvSpPr>
        <p:spPr>
          <a:xfrm>
            <a:off x="5292725" y="4868863"/>
            <a:ext cx="2087563" cy="5238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>
                <a:solidFill>
                  <a:schemeClr val="tx1"/>
                </a:solidFill>
              </a:rPr>
              <a:t>Con le griglie </a:t>
            </a:r>
          </a:p>
        </p:txBody>
      </p:sp>
      <p:cxnSp>
        <p:nvCxnSpPr>
          <p:cNvPr id="13" name="Connettore 2 12"/>
          <p:cNvCxnSpPr/>
          <p:nvPr/>
        </p:nvCxnSpPr>
        <p:spPr>
          <a:xfrm flipV="1">
            <a:off x="7308850" y="4868863"/>
            <a:ext cx="503238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/>
          <p:nvPr/>
        </p:nvCxnSpPr>
        <p:spPr>
          <a:xfrm>
            <a:off x="7164388" y="5445125"/>
            <a:ext cx="503237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>
            <a:off x="7812088" y="4652963"/>
            <a:ext cx="1331912" cy="369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Oggetti veri</a:t>
            </a:r>
            <a:r>
              <a:rPr lang="it-IT" dirty="0"/>
              <a:t> 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6588125" y="6092825"/>
            <a:ext cx="2555875" cy="3698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tx1"/>
                </a:solidFill>
              </a:rPr>
              <a:t>rappresentazioni</a:t>
            </a:r>
          </a:p>
        </p:txBody>
      </p:sp>
      <p:cxnSp>
        <p:nvCxnSpPr>
          <p:cNvPr id="18" name="Connettore 2 17"/>
          <p:cNvCxnSpPr/>
          <p:nvPr/>
        </p:nvCxnSpPr>
        <p:spPr>
          <a:xfrm flipH="1" flipV="1">
            <a:off x="2484438" y="1844675"/>
            <a:ext cx="1366837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684213" y="1412875"/>
            <a:ext cx="1943100" cy="369888"/>
          </a:xfrm>
          <a:prstGeom prst="rect">
            <a:avLst/>
          </a:prstGeom>
          <a:solidFill>
            <a:srgbClr val="0070C0"/>
          </a:solidFill>
          <a:ln>
            <a:solidFill>
              <a:schemeClr val="tx1">
                <a:lumMod val="95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latin typeface="+mn-lt"/>
                <a:cs typeface="+mn-cs"/>
              </a:rPr>
              <a:t>Con le cannucce </a:t>
            </a:r>
          </a:p>
        </p:txBody>
      </p:sp>
      <p:cxnSp>
        <p:nvCxnSpPr>
          <p:cNvPr id="26" name="Connettore 2 25"/>
          <p:cNvCxnSpPr/>
          <p:nvPr/>
        </p:nvCxnSpPr>
        <p:spPr>
          <a:xfrm flipH="1">
            <a:off x="1619250" y="3644900"/>
            <a:ext cx="208915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92" name="CasellaDiTesto 26"/>
          <p:cNvSpPr txBox="1">
            <a:spLocks noChangeArrowheads="1"/>
          </p:cNvSpPr>
          <p:nvPr/>
        </p:nvSpPr>
        <p:spPr bwMode="auto">
          <a:xfrm>
            <a:off x="179388" y="4652963"/>
            <a:ext cx="1800225" cy="12001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Riconoscimento delle figure geometriche con i blocchi logici</a:t>
            </a:r>
          </a:p>
        </p:txBody>
      </p:sp>
      <p:sp>
        <p:nvSpPr>
          <p:cNvPr id="46093" name="Oval 14"/>
          <p:cNvSpPr>
            <a:spLocks noChangeArrowheads="1"/>
          </p:cNvSpPr>
          <p:nvPr/>
        </p:nvSpPr>
        <p:spPr bwMode="auto">
          <a:xfrm>
            <a:off x="5867400" y="260350"/>
            <a:ext cx="1584325" cy="17287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/>
              <a:t>Con la scatola</a:t>
            </a:r>
          </a:p>
          <a:p>
            <a:pPr algn="ctr"/>
            <a:r>
              <a:rPr lang="it-IT"/>
              <a:t>delle lettere</a:t>
            </a:r>
          </a:p>
        </p:txBody>
      </p:sp>
      <p:sp>
        <p:nvSpPr>
          <p:cNvPr id="46094" name="Oval 15"/>
          <p:cNvSpPr>
            <a:spLocks noChangeArrowheads="1"/>
          </p:cNvSpPr>
          <p:nvPr/>
        </p:nvSpPr>
        <p:spPr bwMode="auto">
          <a:xfrm>
            <a:off x="3924300" y="5157788"/>
            <a:ext cx="1366838" cy="15113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600"/>
              <a:t>Con la scatola</a:t>
            </a:r>
          </a:p>
          <a:p>
            <a:pPr algn="ctr"/>
            <a:r>
              <a:rPr lang="it-IT" sz="1600"/>
              <a:t>dei numeri</a:t>
            </a:r>
          </a:p>
        </p:txBody>
      </p:sp>
      <p:sp>
        <p:nvSpPr>
          <p:cNvPr id="46095" name="Line 18"/>
          <p:cNvSpPr>
            <a:spLocks noChangeShapeType="1"/>
          </p:cNvSpPr>
          <p:nvPr/>
        </p:nvSpPr>
        <p:spPr bwMode="auto">
          <a:xfrm>
            <a:off x="4643438" y="4221163"/>
            <a:ext cx="0" cy="936625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46096" name="Line 19"/>
          <p:cNvSpPr>
            <a:spLocks noChangeShapeType="1"/>
          </p:cNvSpPr>
          <p:nvPr/>
        </p:nvSpPr>
        <p:spPr bwMode="auto">
          <a:xfrm flipV="1">
            <a:off x="5219700" y="1700213"/>
            <a:ext cx="865188" cy="865187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4000" b="1" smtClean="0">
                <a:solidFill>
                  <a:schemeClr val="bg1"/>
                </a:solidFill>
              </a:rPr>
              <a:t>CON LA PASTA, BOLLI, CANNUCCE:</a:t>
            </a:r>
            <a:br>
              <a:rPr lang="it-IT" sz="4000" b="1" smtClean="0">
                <a:solidFill>
                  <a:schemeClr val="bg1"/>
                </a:solidFill>
              </a:rPr>
            </a:br>
            <a:endParaRPr lang="it-IT" sz="4000" b="1" smtClean="0">
              <a:solidFill>
                <a:schemeClr val="bg1"/>
              </a:solidFill>
            </a:endParaRPr>
          </a:p>
        </p:txBody>
      </p:sp>
      <p:sp>
        <p:nvSpPr>
          <p:cNvPr id="48130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it-IT" smtClean="0"/>
              <a:t>Il </a:t>
            </a:r>
            <a:r>
              <a:rPr lang="it-IT" smtClean="0">
                <a:solidFill>
                  <a:schemeClr val="bg1"/>
                </a:solidFill>
              </a:rPr>
              <a:t>bambino è libero di scegliere la modalità di esecuzione poi l’ins. da l’indicazione:</a:t>
            </a:r>
          </a:p>
          <a:p>
            <a:pPr eaLnBrk="1" hangingPunct="1"/>
            <a:r>
              <a:rPr lang="it-IT" smtClean="0">
                <a:solidFill>
                  <a:schemeClr val="bg1"/>
                </a:solidFill>
              </a:rPr>
              <a:t>Causa – effetto : mette ogni bollo che prende in mano nella riga del bollo corrispondente </a:t>
            </a:r>
          </a:p>
          <a:p>
            <a:pPr eaLnBrk="1" hangingPunct="1"/>
            <a:r>
              <a:rPr lang="it-IT" smtClean="0">
                <a:solidFill>
                  <a:schemeClr val="bg1"/>
                </a:solidFill>
              </a:rPr>
              <a:t>Criterio di spazio: da sx verso dx : primi tutti i bolli  rossi … poi …</a:t>
            </a:r>
          </a:p>
          <a:p>
            <a:pPr eaLnBrk="1" hangingPunct="1"/>
            <a:r>
              <a:rPr lang="it-IT" smtClean="0">
                <a:solidFill>
                  <a:schemeClr val="bg1"/>
                </a:solidFill>
              </a:rPr>
              <a:t>Criterio di spazio – tempo: da sx verso dx : metto un bollo …, poi un bollo ….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Diagramma 4"/>
          <p:cNvPicPr>
            <a:picLocks noChangeArrowheads="1"/>
          </p:cNvPicPr>
          <p:nvPr/>
        </p:nvPicPr>
        <p:blipFill>
          <a:blip r:embed="rId3"/>
          <a:srcRect t="-14085" b="-23680"/>
          <a:stretch>
            <a:fillRect/>
          </a:stretch>
        </p:blipFill>
        <p:spPr bwMode="auto">
          <a:xfrm>
            <a:off x="1116013" y="476250"/>
            <a:ext cx="6319837" cy="40005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9154" name="Text Box 3"/>
          <p:cNvSpPr txBox="1">
            <a:spLocks noChangeArrowheads="1"/>
          </p:cNvSpPr>
          <p:nvPr/>
        </p:nvSpPr>
        <p:spPr bwMode="auto">
          <a:xfrm>
            <a:off x="2428875" y="1785938"/>
            <a:ext cx="3905250" cy="285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t-IT" sz="1400" b="1">
                <a:latin typeface="Calibri" pitchFamily="34" charset="0"/>
              </a:rPr>
              <a:t>      </a:t>
            </a:r>
            <a:r>
              <a:rPr lang="it-IT" sz="1400" b="1">
                <a:solidFill>
                  <a:schemeClr val="bg1"/>
                </a:solidFill>
                <a:latin typeface="Calibri" pitchFamily="34" charset="0"/>
              </a:rPr>
              <a:t>INDIRIZZAMENTO</a:t>
            </a:r>
            <a:r>
              <a:rPr lang="it-IT" sz="1400" b="1">
                <a:latin typeface="Calibri" pitchFamily="34" charset="0"/>
              </a:rPr>
              <a:t> – </a:t>
            </a:r>
            <a:r>
              <a:rPr lang="it-IT" sz="1400" b="1">
                <a:solidFill>
                  <a:schemeClr val="bg1"/>
                </a:solidFill>
                <a:latin typeface="Calibri" pitchFamily="34" charset="0"/>
              </a:rPr>
              <a:t>POSIZIONAMENTO 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49155" name="AutoShape 4"/>
          <p:cNvSpPr>
            <a:spLocks noChangeArrowheads="1"/>
          </p:cNvSpPr>
          <p:nvPr/>
        </p:nvSpPr>
        <p:spPr bwMode="auto">
          <a:xfrm>
            <a:off x="1785938" y="3643313"/>
            <a:ext cx="1009650" cy="1704975"/>
          </a:xfrm>
          <a:prstGeom prst="downArrow">
            <a:avLst>
              <a:gd name="adj1" fmla="val 50000"/>
              <a:gd name="adj2" fmla="val 4221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9156" name="AutoShape 5"/>
          <p:cNvSpPr>
            <a:spLocks noChangeArrowheads="1"/>
          </p:cNvSpPr>
          <p:nvPr/>
        </p:nvSpPr>
        <p:spPr bwMode="auto">
          <a:xfrm>
            <a:off x="4071938" y="4071938"/>
            <a:ext cx="1009650" cy="1704975"/>
          </a:xfrm>
          <a:prstGeom prst="downArrow">
            <a:avLst>
              <a:gd name="adj1" fmla="val 50000"/>
              <a:gd name="adj2" fmla="val 4221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9157" name="AutoShape 6"/>
          <p:cNvSpPr>
            <a:spLocks noChangeArrowheads="1"/>
          </p:cNvSpPr>
          <p:nvPr/>
        </p:nvSpPr>
        <p:spPr bwMode="auto">
          <a:xfrm>
            <a:off x="6516688" y="5153025"/>
            <a:ext cx="1009650" cy="1704975"/>
          </a:xfrm>
          <a:prstGeom prst="downArrow">
            <a:avLst>
              <a:gd name="adj1" fmla="val 50000"/>
              <a:gd name="adj2" fmla="val 4221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eaVert"/>
          <a:lstStyle/>
          <a:p>
            <a:endParaRPr lang="it-IT">
              <a:latin typeface="Calibri" pitchFamily="34" charset="0"/>
            </a:endParaRPr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1258888" y="188913"/>
            <a:ext cx="6121400" cy="4587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        LEGGO E SCRIVO CON IL MOVIMENTO ORIENTATO</a:t>
            </a:r>
            <a:endParaRPr lang="it-IT" sz="2000">
              <a:solidFill>
                <a:schemeClr val="bg1"/>
              </a:solidFill>
            </a:endParaRPr>
          </a:p>
        </p:txBody>
      </p:sp>
      <p:cxnSp>
        <p:nvCxnSpPr>
          <p:cNvPr id="9" name="Connettore 2 8"/>
          <p:cNvCxnSpPr/>
          <p:nvPr/>
        </p:nvCxnSpPr>
        <p:spPr>
          <a:xfrm>
            <a:off x="4500563" y="3284538"/>
            <a:ext cx="0" cy="2159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0" name="CasellaDiTesto 9"/>
          <p:cNvSpPr txBox="1">
            <a:spLocks noChangeArrowheads="1"/>
          </p:cNvSpPr>
          <p:nvPr/>
        </p:nvSpPr>
        <p:spPr bwMode="auto">
          <a:xfrm>
            <a:off x="3924300" y="3573463"/>
            <a:ext cx="1295400" cy="3683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    DX - SX</a:t>
            </a:r>
          </a:p>
        </p:txBody>
      </p:sp>
      <p:cxnSp>
        <p:nvCxnSpPr>
          <p:cNvPr id="12" name="Connettore 2 11"/>
          <p:cNvCxnSpPr/>
          <p:nvPr/>
        </p:nvCxnSpPr>
        <p:spPr>
          <a:xfrm>
            <a:off x="6804025" y="3357563"/>
            <a:ext cx="0" cy="431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2" name="CasellaDiTesto 12"/>
          <p:cNvSpPr txBox="1">
            <a:spLocks noChangeArrowheads="1"/>
          </p:cNvSpPr>
          <p:nvPr/>
        </p:nvSpPr>
        <p:spPr bwMode="auto">
          <a:xfrm>
            <a:off x="5795963" y="3789363"/>
            <a:ext cx="2447925" cy="1754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Giallo, rosso, verde, blu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Con posizionamento fisso : dx dietro giallo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Dx davanti  rosso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Sx dietro verde</a:t>
            </a:r>
          </a:p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Sx davanti blu</a:t>
            </a:r>
          </a:p>
        </p:txBody>
      </p:sp>
      <p:sp>
        <p:nvSpPr>
          <p:cNvPr id="49163" name="CasellaDiTesto 13"/>
          <p:cNvSpPr txBox="1">
            <a:spLocks noChangeArrowheads="1"/>
          </p:cNvSpPr>
          <p:nvPr/>
        </p:nvSpPr>
        <p:spPr bwMode="auto">
          <a:xfrm>
            <a:off x="1403350" y="2492375"/>
            <a:ext cx="1873250" cy="9239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Punto centro</a:t>
            </a:r>
          </a:p>
          <a:p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Punto avanti</a:t>
            </a:r>
          </a:p>
          <a:p>
            <a:r>
              <a:rPr lang="it-IT" b="1">
                <a:solidFill>
                  <a:schemeClr val="bg1"/>
                </a:solidFill>
                <a:latin typeface="Calibri" pitchFamily="34" charset="0"/>
              </a:rPr>
              <a:t>Punto dietro </a:t>
            </a:r>
          </a:p>
        </p:txBody>
      </p:sp>
      <p:sp>
        <p:nvSpPr>
          <p:cNvPr id="49164" name="CasellaDiTesto 14"/>
          <p:cNvSpPr txBox="1">
            <a:spLocks noChangeArrowheads="1"/>
          </p:cNvSpPr>
          <p:nvPr/>
        </p:nvSpPr>
        <p:spPr bwMode="auto">
          <a:xfrm>
            <a:off x="1042988" y="5589588"/>
            <a:ext cx="2160587" cy="92233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Riferimento per il bambino :  naso avanti – nuca dietro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Diagramma 1"/>
          <p:cNvPicPr>
            <a:picLocks noChangeArrowheads="1"/>
          </p:cNvPicPr>
          <p:nvPr/>
        </p:nvPicPr>
        <p:blipFill>
          <a:blip r:embed="rId3"/>
          <a:srcRect l="-4282" t="-2786" r="-10643"/>
          <a:stretch>
            <a:fillRect/>
          </a:stretch>
        </p:blipFill>
        <p:spPr bwMode="auto">
          <a:xfrm>
            <a:off x="250825" y="333375"/>
            <a:ext cx="9324975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Text Box 3"/>
          <p:cNvSpPr txBox="1">
            <a:spLocks noChangeArrowheads="1"/>
          </p:cNvSpPr>
          <p:nvPr/>
        </p:nvSpPr>
        <p:spPr bwMode="auto">
          <a:xfrm>
            <a:off x="2643188" y="0"/>
            <a:ext cx="3683000" cy="6000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it-IT" sz="2000" b="1">
                <a:solidFill>
                  <a:schemeClr val="bg1"/>
                </a:solidFill>
                <a:latin typeface="Calibri" pitchFamily="34" charset="0"/>
              </a:rPr>
              <a:t>LEGGO E SCRIVO CON IL COLORE </a:t>
            </a:r>
            <a:endParaRPr lang="it-IT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27313" y="3284538"/>
            <a:ext cx="4897437" cy="1016000"/>
          </a:xfrm>
          <a:prstGeom prst="rect">
            <a:avLst/>
          </a:prstGeom>
          <a:solidFill>
            <a:schemeClr val="tx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b="1" dirty="0">
                <a:solidFill>
                  <a:schemeClr val="bg1"/>
                </a:solidFill>
                <a:latin typeface="+mn-lt"/>
                <a:cs typeface="+mn-cs"/>
              </a:rPr>
              <a:t>Con indicazioni e regole: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bg1"/>
                </a:solidFill>
                <a:latin typeface="+mn-lt"/>
                <a:cs typeface="+mn-cs"/>
              </a:rPr>
              <a:t>1 .via  – stop 2.  il contorno 3. ciondolare lentamente  da </a:t>
            </a:r>
            <a:r>
              <a:rPr lang="it-IT" sz="1200" dirty="0" err="1">
                <a:solidFill>
                  <a:schemeClr val="bg1"/>
                </a:solidFill>
                <a:latin typeface="+mn-lt"/>
                <a:cs typeface="+mn-cs"/>
              </a:rPr>
              <a:t>sx</a:t>
            </a:r>
            <a:r>
              <a:rPr lang="it-IT" sz="1200" dirty="0">
                <a:solidFill>
                  <a:schemeClr val="bg1"/>
                </a:solidFill>
                <a:latin typeface="+mn-lt"/>
                <a:cs typeface="+mn-cs"/>
              </a:rPr>
              <a:t> verso </a:t>
            </a:r>
            <a:r>
              <a:rPr lang="it-IT" sz="1200" dirty="0" err="1">
                <a:solidFill>
                  <a:schemeClr val="bg1"/>
                </a:solidFill>
                <a:latin typeface="+mn-lt"/>
                <a:cs typeface="+mn-cs"/>
              </a:rPr>
              <a:t>dx</a:t>
            </a:r>
            <a:r>
              <a:rPr lang="it-IT" sz="1200" dirty="0">
                <a:solidFill>
                  <a:schemeClr val="bg1"/>
                </a:solidFill>
                <a:latin typeface="+mn-lt"/>
                <a:cs typeface="+mn-cs"/>
              </a:rPr>
              <a:t> dal basso verso l’alto 4. Mai lasciare buchi bianchi 5. mai colori uguali vicini 6. contorno con il nero, controllo qualità.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bg1"/>
                </a:solidFill>
                <a:latin typeface="+mn-lt"/>
                <a:cs typeface="+mn-cs"/>
              </a:rPr>
              <a:t> </a:t>
            </a:r>
          </a:p>
        </p:txBody>
      </p:sp>
      <p:cxnSp>
        <p:nvCxnSpPr>
          <p:cNvPr id="8" name="Connettore 2 7"/>
          <p:cNvCxnSpPr/>
          <p:nvPr/>
        </p:nvCxnSpPr>
        <p:spPr>
          <a:xfrm flipH="1">
            <a:off x="5940425" y="5373688"/>
            <a:ext cx="647700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05" name="CasellaDiTesto 8"/>
          <p:cNvSpPr txBox="1">
            <a:spLocks noChangeArrowheads="1"/>
          </p:cNvSpPr>
          <p:nvPr/>
        </p:nvSpPr>
        <p:spPr bwMode="auto">
          <a:xfrm>
            <a:off x="3851275" y="5949950"/>
            <a:ext cx="2305050" cy="368300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Disegno libero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229600" cy="1143000"/>
          </a:xfrm>
          <a:ln>
            <a:solidFill>
              <a:schemeClr val="bg1"/>
            </a:solidFill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 dirty="0" smtClean="0"/>
              <a:t/>
            </a:r>
            <a:br>
              <a:rPr lang="it-IT" sz="4000" dirty="0" smtClean="0"/>
            </a:br>
            <a:r>
              <a:rPr lang="it-IT" sz="4000" dirty="0" smtClean="0">
                <a:solidFill>
                  <a:schemeClr val="bg1"/>
                </a:solidFill>
              </a:rPr>
              <a:t>Alla scuola dell’infanzia</a:t>
            </a:r>
            <a:br>
              <a:rPr lang="it-IT" sz="4000" dirty="0" smtClean="0">
                <a:solidFill>
                  <a:schemeClr val="bg1"/>
                </a:solidFill>
              </a:rPr>
            </a:br>
            <a:r>
              <a:rPr lang="it-IT" sz="4000" dirty="0" smtClean="0">
                <a:solidFill>
                  <a:schemeClr val="bg1"/>
                </a:solidFill>
              </a:rPr>
              <a:t>il bambino   :</a:t>
            </a:r>
            <a:r>
              <a:rPr lang="it-IT" dirty="0" smtClean="0">
                <a:solidFill>
                  <a:schemeClr val="bg1"/>
                </a:solidFill>
              </a:rPr>
              <a:t/>
            </a:r>
            <a:br>
              <a:rPr lang="it-IT" dirty="0" smtClean="0">
                <a:solidFill>
                  <a:schemeClr val="bg1"/>
                </a:solidFill>
              </a:rPr>
            </a:b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>
          <a:xfrm>
            <a:off x="611188" y="1628775"/>
            <a:ext cx="8229600" cy="4525963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2800" smtClean="0">
                <a:solidFill>
                  <a:schemeClr val="bg1"/>
                </a:solidFill>
              </a:rPr>
              <a:t>usa il movimento</a:t>
            </a:r>
          </a:p>
          <a:p>
            <a:pPr eaLnBrk="1" hangingPunct="1"/>
            <a:r>
              <a:rPr lang="it-IT" sz="2800" smtClean="0">
                <a:solidFill>
                  <a:schemeClr val="bg1"/>
                </a:solidFill>
              </a:rPr>
              <a:t>trasferisce il movimento sugli oggetti nello spazio</a:t>
            </a:r>
          </a:p>
          <a:p>
            <a:pPr eaLnBrk="1" hangingPunct="1"/>
            <a:r>
              <a:rPr lang="it-IT" sz="2800" smtClean="0">
                <a:solidFill>
                  <a:schemeClr val="bg1"/>
                </a:solidFill>
              </a:rPr>
              <a:t>“traduce” il movimento nel segno attraverso l’uso dello spazio inteso, in sequenza successiva, come:</a:t>
            </a:r>
          </a:p>
          <a:p>
            <a:pPr eaLnBrk="1" hangingPunct="1">
              <a:buFont typeface="Arial" charset="0"/>
              <a:buNone/>
            </a:pPr>
            <a:r>
              <a:rPr lang="it-IT" sz="2400" smtClean="0">
                <a:solidFill>
                  <a:schemeClr val="bg1"/>
                </a:solidFill>
              </a:rPr>
              <a:t>     </a:t>
            </a:r>
            <a:r>
              <a:rPr lang="it-IT" sz="2400" b="1" smtClean="0">
                <a:solidFill>
                  <a:schemeClr val="bg1"/>
                </a:solidFill>
              </a:rPr>
              <a:t>- percorso</a:t>
            </a:r>
          </a:p>
          <a:p>
            <a:pPr eaLnBrk="1" hangingPunct="1">
              <a:buFont typeface="Arial" charset="0"/>
              <a:buNone/>
            </a:pPr>
            <a:r>
              <a:rPr lang="it-IT" sz="2400" b="1" smtClean="0">
                <a:solidFill>
                  <a:schemeClr val="bg1"/>
                </a:solidFill>
              </a:rPr>
              <a:t>     - itinerario</a:t>
            </a:r>
          </a:p>
          <a:p>
            <a:pPr eaLnBrk="1" hangingPunct="1">
              <a:buFont typeface="Arial" charset="0"/>
              <a:buNone/>
            </a:pPr>
            <a:r>
              <a:rPr lang="it-IT" sz="2400" b="1" smtClean="0">
                <a:solidFill>
                  <a:schemeClr val="bg1"/>
                </a:solidFill>
              </a:rPr>
              <a:t>    - schema spaziale</a:t>
            </a:r>
          </a:p>
          <a:p>
            <a:pPr eaLnBrk="1" hangingPunct="1">
              <a:buFont typeface="Arial" charset="0"/>
              <a:buNone/>
            </a:pPr>
            <a:r>
              <a:rPr lang="it-IT" sz="2400" b="1" smtClean="0">
                <a:solidFill>
                  <a:schemeClr val="bg1"/>
                </a:solidFill>
              </a:rPr>
              <a:t>    - spazio – colore</a:t>
            </a:r>
          </a:p>
          <a:p>
            <a:pPr eaLnBrk="1" hangingPunct="1">
              <a:buFont typeface="Arial" charset="0"/>
              <a:buNone/>
            </a:pPr>
            <a:r>
              <a:rPr lang="it-IT" sz="2400" b="1" smtClean="0">
                <a:solidFill>
                  <a:schemeClr val="bg1"/>
                </a:solidFill>
              </a:rPr>
              <a:t>    - spazio - segno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mtClean="0">
                <a:solidFill>
                  <a:schemeClr val="bg1"/>
                </a:solidFill>
              </a:rPr>
              <a:t>Leggo e scrivo con il corpo 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Connettore 2 5"/>
          <p:cNvCxnSpPr/>
          <p:nvPr/>
        </p:nvCxnSpPr>
        <p:spPr>
          <a:xfrm>
            <a:off x="5651500" y="4941888"/>
            <a:ext cx="936625" cy="574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6588125" y="5157788"/>
            <a:ext cx="1944688" cy="3683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chemeClr val="bg1"/>
                </a:solidFill>
              </a:rPr>
              <a:t>Pronti – via - stop</a:t>
            </a:r>
          </a:p>
        </p:txBody>
      </p:sp>
      <p:cxnSp>
        <p:nvCxnSpPr>
          <p:cNvPr id="9" name="Connettore 2 8"/>
          <p:cNvCxnSpPr/>
          <p:nvPr/>
        </p:nvCxnSpPr>
        <p:spPr>
          <a:xfrm>
            <a:off x="2627313" y="4292600"/>
            <a:ext cx="792162" cy="1512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0" name="CasellaDiTesto 9"/>
          <p:cNvSpPr txBox="1">
            <a:spLocks noChangeArrowheads="1"/>
          </p:cNvSpPr>
          <p:nvPr/>
        </p:nvSpPr>
        <p:spPr bwMode="auto">
          <a:xfrm>
            <a:off x="3492500" y="5949950"/>
            <a:ext cx="2447925" cy="3683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Sul quadrante</a:t>
            </a:r>
          </a:p>
        </p:txBody>
      </p:sp>
      <p:cxnSp>
        <p:nvCxnSpPr>
          <p:cNvPr id="11" name="Connettore 2 10"/>
          <p:cNvCxnSpPr/>
          <p:nvPr/>
        </p:nvCxnSpPr>
        <p:spPr>
          <a:xfrm>
            <a:off x="1331913" y="4292600"/>
            <a:ext cx="0" cy="649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12" name="CasellaDiTesto 11"/>
          <p:cNvSpPr txBox="1">
            <a:spLocks noChangeArrowheads="1"/>
          </p:cNvSpPr>
          <p:nvPr/>
        </p:nvSpPr>
        <p:spPr bwMode="auto">
          <a:xfrm>
            <a:off x="755650" y="4868863"/>
            <a:ext cx="1368425" cy="646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Fare </a:t>
            </a:r>
            <a:r>
              <a:rPr lang="it-IT">
                <a:solidFill>
                  <a:schemeClr val="bg1"/>
                </a:solidFill>
                <a:latin typeface="Calibri" pitchFamily="34" charset="0"/>
              </a:rPr>
              <a:t>capriole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ttangolo 1"/>
          <p:cNvSpPr>
            <a:spLocks noChangeArrowheads="1"/>
          </p:cNvSpPr>
          <p:nvPr/>
        </p:nvSpPr>
        <p:spPr bwMode="auto">
          <a:xfrm>
            <a:off x="928688" y="1928813"/>
            <a:ext cx="685800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>
                <a:latin typeface="Calibri" pitchFamily="34" charset="0"/>
              </a:rPr>
              <a:t>“</a:t>
            </a:r>
            <a:r>
              <a:rPr lang="it-IT" sz="3200">
                <a:solidFill>
                  <a:schemeClr val="bg1"/>
                </a:solidFill>
                <a:latin typeface="Calibri" pitchFamily="34" charset="0"/>
              </a:rPr>
              <a:t>Nel nostro continuo andare e venire per il mondo esterno,</a:t>
            </a:r>
          </a:p>
          <a:p>
            <a:r>
              <a:rPr lang="it-IT" sz="3200">
                <a:solidFill>
                  <a:schemeClr val="bg1"/>
                </a:solidFill>
                <a:latin typeface="Calibri" pitchFamily="34" charset="0"/>
              </a:rPr>
              <a:t>noi non facciamo altro che ragionare, e bene, con i piedi”</a:t>
            </a:r>
          </a:p>
          <a:p>
            <a:r>
              <a:rPr lang="it-IT" sz="3200">
                <a:solidFill>
                  <a:schemeClr val="bg1"/>
                </a:solidFill>
                <a:latin typeface="Calibri" pitchFamily="34" charset="0"/>
              </a:rPr>
              <a:t>Ida Terzi</a:t>
            </a:r>
          </a:p>
        </p:txBody>
      </p:sp>
      <p:sp>
        <p:nvSpPr>
          <p:cNvPr id="3" name="Figura a mano libera 2"/>
          <p:cNvSpPr/>
          <p:nvPr/>
        </p:nvSpPr>
        <p:spPr>
          <a:xfrm>
            <a:off x="428625" y="571500"/>
            <a:ext cx="8539163" cy="5856288"/>
          </a:xfrm>
          <a:custGeom>
            <a:avLst/>
            <a:gdLst>
              <a:gd name="connsiteX0" fmla="*/ 1774371 w 8538822"/>
              <a:gd name="connsiteY0" fmla="*/ 587532 h 5856218"/>
              <a:gd name="connsiteX1" fmla="*/ 1807028 w 8538822"/>
              <a:gd name="connsiteY1" fmla="*/ 598418 h 5856218"/>
              <a:gd name="connsiteX2" fmla="*/ 1861457 w 8538822"/>
              <a:gd name="connsiteY2" fmla="*/ 652847 h 5856218"/>
              <a:gd name="connsiteX3" fmla="*/ 1905000 w 8538822"/>
              <a:gd name="connsiteY3" fmla="*/ 674618 h 5856218"/>
              <a:gd name="connsiteX4" fmla="*/ 1959428 w 8538822"/>
              <a:gd name="connsiteY4" fmla="*/ 707275 h 5856218"/>
              <a:gd name="connsiteX5" fmla="*/ 2046514 w 8538822"/>
              <a:gd name="connsiteY5" fmla="*/ 750818 h 5856218"/>
              <a:gd name="connsiteX6" fmla="*/ 2198914 w 8538822"/>
              <a:gd name="connsiteY6" fmla="*/ 783475 h 5856218"/>
              <a:gd name="connsiteX7" fmla="*/ 2318657 w 8538822"/>
              <a:gd name="connsiteY7" fmla="*/ 794361 h 5856218"/>
              <a:gd name="connsiteX8" fmla="*/ 2960914 w 8538822"/>
              <a:gd name="connsiteY8" fmla="*/ 783475 h 5856218"/>
              <a:gd name="connsiteX9" fmla="*/ 2993571 w 8538822"/>
              <a:gd name="connsiteY9" fmla="*/ 772590 h 5856218"/>
              <a:gd name="connsiteX10" fmla="*/ 3145971 w 8538822"/>
              <a:gd name="connsiteY10" fmla="*/ 739932 h 5856218"/>
              <a:gd name="connsiteX11" fmla="*/ 3178628 w 8538822"/>
              <a:gd name="connsiteY11" fmla="*/ 707275 h 5856218"/>
              <a:gd name="connsiteX12" fmla="*/ 3243942 w 8538822"/>
              <a:gd name="connsiteY12" fmla="*/ 696390 h 5856218"/>
              <a:gd name="connsiteX13" fmla="*/ 3309257 w 8538822"/>
              <a:gd name="connsiteY13" fmla="*/ 674618 h 5856218"/>
              <a:gd name="connsiteX14" fmla="*/ 3418114 w 8538822"/>
              <a:gd name="connsiteY14" fmla="*/ 641961 h 5856218"/>
              <a:gd name="connsiteX15" fmla="*/ 3548742 w 8538822"/>
              <a:gd name="connsiteY15" fmla="*/ 609304 h 5856218"/>
              <a:gd name="connsiteX16" fmla="*/ 3788228 w 8538822"/>
              <a:gd name="connsiteY16" fmla="*/ 598418 h 5856218"/>
              <a:gd name="connsiteX17" fmla="*/ 3853542 w 8538822"/>
              <a:gd name="connsiteY17" fmla="*/ 587532 h 5856218"/>
              <a:gd name="connsiteX18" fmla="*/ 3875314 w 8538822"/>
              <a:gd name="connsiteY18" fmla="*/ 565761 h 5856218"/>
              <a:gd name="connsiteX19" fmla="*/ 3929742 w 8538822"/>
              <a:gd name="connsiteY19" fmla="*/ 554875 h 5856218"/>
              <a:gd name="connsiteX20" fmla="*/ 3962400 w 8538822"/>
              <a:gd name="connsiteY20" fmla="*/ 543990 h 5856218"/>
              <a:gd name="connsiteX21" fmla="*/ 4180114 w 8538822"/>
              <a:gd name="connsiteY21" fmla="*/ 533104 h 5856218"/>
              <a:gd name="connsiteX22" fmla="*/ 6477000 w 8538822"/>
              <a:gd name="connsiteY22" fmla="*/ 543990 h 5856218"/>
              <a:gd name="connsiteX23" fmla="*/ 6999514 w 8538822"/>
              <a:gd name="connsiteY23" fmla="*/ 565761 h 5856218"/>
              <a:gd name="connsiteX24" fmla="*/ 7239000 w 8538822"/>
              <a:gd name="connsiteY24" fmla="*/ 576647 h 5856218"/>
              <a:gd name="connsiteX25" fmla="*/ 7304314 w 8538822"/>
              <a:gd name="connsiteY25" fmla="*/ 598418 h 5856218"/>
              <a:gd name="connsiteX26" fmla="*/ 7369628 w 8538822"/>
              <a:gd name="connsiteY26" fmla="*/ 609304 h 5856218"/>
              <a:gd name="connsiteX27" fmla="*/ 7467600 w 8538822"/>
              <a:gd name="connsiteY27" fmla="*/ 641961 h 5856218"/>
              <a:gd name="connsiteX28" fmla="*/ 7543800 w 8538822"/>
              <a:gd name="connsiteY28" fmla="*/ 663732 h 5856218"/>
              <a:gd name="connsiteX29" fmla="*/ 7620000 w 8538822"/>
              <a:gd name="connsiteY29" fmla="*/ 696390 h 5856218"/>
              <a:gd name="connsiteX30" fmla="*/ 7674428 w 8538822"/>
              <a:gd name="connsiteY30" fmla="*/ 729047 h 5856218"/>
              <a:gd name="connsiteX31" fmla="*/ 7761514 w 8538822"/>
              <a:gd name="connsiteY31" fmla="*/ 783475 h 5856218"/>
              <a:gd name="connsiteX32" fmla="*/ 7826828 w 8538822"/>
              <a:gd name="connsiteY32" fmla="*/ 827018 h 5856218"/>
              <a:gd name="connsiteX33" fmla="*/ 7913914 w 8538822"/>
              <a:gd name="connsiteY33" fmla="*/ 903218 h 5856218"/>
              <a:gd name="connsiteX34" fmla="*/ 8011885 w 8538822"/>
              <a:gd name="connsiteY34" fmla="*/ 1001190 h 5856218"/>
              <a:gd name="connsiteX35" fmla="*/ 8044542 w 8538822"/>
              <a:gd name="connsiteY35" fmla="*/ 1044732 h 5856218"/>
              <a:gd name="connsiteX36" fmla="*/ 8088085 w 8538822"/>
              <a:gd name="connsiteY36" fmla="*/ 1077390 h 5856218"/>
              <a:gd name="connsiteX37" fmla="*/ 8142514 w 8538822"/>
              <a:gd name="connsiteY37" fmla="*/ 1131818 h 5856218"/>
              <a:gd name="connsiteX38" fmla="*/ 8196942 w 8538822"/>
              <a:gd name="connsiteY38" fmla="*/ 1197132 h 5856218"/>
              <a:gd name="connsiteX39" fmla="*/ 8262257 w 8538822"/>
              <a:gd name="connsiteY39" fmla="*/ 1305990 h 5856218"/>
              <a:gd name="connsiteX40" fmla="*/ 8229600 w 8538822"/>
              <a:gd name="connsiteY40" fmla="*/ 1360418 h 5856218"/>
              <a:gd name="connsiteX41" fmla="*/ 8273142 w 8538822"/>
              <a:gd name="connsiteY41" fmla="*/ 1425732 h 5856218"/>
              <a:gd name="connsiteX42" fmla="*/ 8305800 w 8538822"/>
              <a:gd name="connsiteY42" fmla="*/ 1501932 h 5856218"/>
              <a:gd name="connsiteX43" fmla="*/ 8338457 w 8538822"/>
              <a:gd name="connsiteY43" fmla="*/ 1556361 h 5856218"/>
              <a:gd name="connsiteX44" fmla="*/ 8382000 w 8538822"/>
              <a:gd name="connsiteY44" fmla="*/ 1686990 h 5856218"/>
              <a:gd name="connsiteX45" fmla="*/ 8403771 w 8538822"/>
              <a:gd name="connsiteY45" fmla="*/ 1741418 h 5856218"/>
              <a:gd name="connsiteX46" fmla="*/ 8425542 w 8538822"/>
              <a:gd name="connsiteY46" fmla="*/ 1806732 h 5856218"/>
              <a:gd name="connsiteX47" fmla="*/ 8458200 w 8538822"/>
              <a:gd name="connsiteY47" fmla="*/ 1882932 h 5856218"/>
              <a:gd name="connsiteX48" fmla="*/ 8469085 w 8538822"/>
              <a:gd name="connsiteY48" fmla="*/ 1959132 h 5856218"/>
              <a:gd name="connsiteX49" fmla="*/ 8490857 w 8538822"/>
              <a:gd name="connsiteY49" fmla="*/ 2035332 h 5856218"/>
              <a:gd name="connsiteX50" fmla="*/ 8512628 w 8538822"/>
              <a:gd name="connsiteY50" fmla="*/ 2198618 h 5856218"/>
              <a:gd name="connsiteX51" fmla="*/ 8534400 w 8538822"/>
              <a:gd name="connsiteY51" fmla="*/ 2296590 h 5856218"/>
              <a:gd name="connsiteX52" fmla="*/ 8523514 w 8538822"/>
              <a:gd name="connsiteY52" fmla="*/ 2525190 h 5856218"/>
              <a:gd name="connsiteX53" fmla="*/ 8479971 w 8538822"/>
              <a:gd name="connsiteY53" fmla="*/ 2884418 h 5856218"/>
              <a:gd name="connsiteX54" fmla="*/ 8447314 w 8538822"/>
              <a:gd name="connsiteY54" fmla="*/ 3156561 h 5856218"/>
              <a:gd name="connsiteX55" fmla="*/ 8414657 w 8538822"/>
              <a:gd name="connsiteY55" fmla="*/ 3243647 h 5856218"/>
              <a:gd name="connsiteX56" fmla="*/ 8382000 w 8538822"/>
              <a:gd name="connsiteY56" fmla="*/ 3385161 h 5856218"/>
              <a:gd name="connsiteX57" fmla="*/ 8240485 w 8538822"/>
              <a:gd name="connsiteY57" fmla="*/ 3537561 h 5856218"/>
              <a:gd name="connsiteX58" fmla="*/ 8186057 w 8538822"/>
              <a:gd name="connsiteY58" fmla="*/ 3624647 h 5856218"/>
              <a:gd name="connsiteX59" fmla="*/ 8142514 w 8538822"/>
              <a:gd name="connsiteY59" fmla="*/ 3733504 h 5856218"/>
              <a:gd name="connsiteX60" fmla="*/ 8033657 w 8538822"/>
              <a:gd name="connsiteY60" fmla="*/ 3929447 h 5856218"/>
              <a:gd name="connsiteX61" fmla="*/ 7990114 w 8538822"/>
              <a:gd name="connsiteY61" fmla="*/ 4049190 h 5856218"/>
              <a:gd name="connsiteX62" fmla="*/ 7794171 w 8538822"/>
              <a:gd name="connsiteY62" fmla="*/ 4234247 h 5856218"/>
              <a:gd name="connsiteX63" fmla="*/ 7576457 w 8538822"/>
              <a:gd name="connsiteY63" fmla="*/ 4593475 h 5856218"/>
              <a:gd name="connsiteX64" fmla="*/ 7413171 w 8538822"/>
              <a:gd name="connsiteY64" fmla="*/ 4691447 h 5856218"/>
              <a:gd name="connsiteX65" fmla="*/ 7260771 w 8538822"/>
              <a:gd name="connsiteY65" fmla="*/ 4800304 h 5856218"/>
              <a:gd name="connsiteX66" fmla="*/ 7064828 w 8538822"/>
              <a:gd name="connsiteY66" fmla="*/ 4909161 h 5856218"/>
              <a:gd name="connsiteX67" fmla="*/ 6716485 w 8538822"/>
              <a:gd name="connsiteY67" fmla="*/ 5126875 h 5856218"/>
              <a:gd name="connsiteX68" fmla="*/ 6400800 w 8538822"/>
              <a:gd name="connsiteY68" fmla="*/ 5311932 h 5856218"/>
              <a:gd name="connsiteX69" fmla="*/ 6106885 w 8538822"/>
              <a:gd name="connsiteY69" fmla="*/ 5420790 h 5856218"/>
              <a:gd name="connsiteX70" fmla="*/ 5856514 w 8538822"/>
              <a:gd name="connsiteY70" fmla="*/ 5496990 h 5856218"/>
              <a:gd name="connsiteX71" fmla="*/ 5388428 w 8538822"/>
              <a:gd name="connsiteY71" fmla="*/ 5475218 h 5856218"/>
              <a:gd name="connsiteX72" fmla="*/ 5040085 w 8538822"/>
              <a:gd name="connsiteY72" fmla="*/ 5322818 h 5856218"/>
              <a:gd name="connsiteX73" fmla="*/ 4920342 w 8538822"/>
              <a:gd name="connsiteY73" fmla="*/ 5268390 h 5856218"/>
              <a:gd name="connsiteX74" fmla="*/ 4789714 w 8538822"/>
              <a:gd name="connsiteY74" fmla="*/ 5192190 h 5856218"/>
              <a:gd name="connsiteX75" fmla="*/ 4702628 w 8538822"/>
              <a:gd name="connsiteY75" fmla="*/ 5148647 h 5856218"/>
              <a:gd name="connsiteX76" fmla="*/ 4582885 w 8538822"/>
              <a:gd name="connsiteY76" fmla="*/ 5050675 h 5856218"/>
              <a:gd name="connsiteX77" fmla="*/ 4593771 w 8538822"/>
              <a:gd name="connsiteY77" fmla="*/ 4952704 h 5856218"/>
              <a:gd name="connsiteX78" fmla="*/ 4550228 w 8538822"/>
              <a:gd name="connsiteY78" fmla="*/ 4887390 h 5856218"/>
              <a:gd name="connsiteX79" fmla="*/ 4528457 w 8538822"/>
              <a:gd name="connsiteY79" fmla="*/ 4822075 h 5856218"/>
              <a:gd name="connsiteX80" fmla="*/ 4495800 w 8538822"/>
              <a:gd name="connsiteY80" fmla="*/ 4734990 h 5856218"/>
              <a:gd name="connsiteX81" fmla="*/ 4517571 w 8538822"/>
              <a:gd name="connsiteY81" fmla="*/ 4528161 h 5856218"/>
              <a:gd name="connsiteX82" fmla="*/ 4550228 w 8538822"/>
              <a:gd name="connsiteY82" fmla="*/ 4484618 h 5856218"/>
              <a:gd name="connsiteX83" fmla="*/ 4637314 w 8538822"/>
              <a:gd name="connsiteY83" fmla="*/ 4364875 h 5856218"/>
              <a:gd name="connsiteX84" fmla="*/ 4767942 w 8538822"/>
              <a:gd name="connsiteY84" fmla="*/ 4256018 h 5856218"/>
              <a:gd name="connsiteX85" fmla="*/ 5127171 w 8538822"/>
              <a:gd name="connsiteY85" fmla="*/ 4081847 h 5856218"/>
              <a:gd name="connsiteX86" fmla="*/ 5181600 w 8538822"/>
              <a:gd name="connsiteY86" fmla="*/ 4060075 h 5856218"/>
              <a:gd name="connsiteX87" fmla="*/ 5268685 w 8538822"/>
              <a:gd name="connsiteY87" fmla="*/ 4005647 h 5856218"/>
              <a:gd name="connsiteX88" fmla="*/ 5344885 w 8538822"/>
              <a:gd name="connsiteY88" fmla="*/ 3994761 h 5856218"/>
              <a:gd name="connsiteX89" fmla="*/ 5399314 w 8538822"/>
              <a:gd name="connsiteY89" fmla="*/ 3983875 h 5856218"/>
              <a:gd name="connsiteX90" fmla="*/ 5573485 w 8538822"/>
              <a:gd name="connsiteY90" fmla="*/ 4005647 h 5856218"/>
              <a:gd name="connsiteX91" fmla="*/ 5606142 w 8538822"/>
              <a:gd name="connsiteY91" fmla="*/ 4027418 h 5856218"/>
              <a:gd name="connsiteX92" fmla="*/ 5649685 w 8538822"/>
              <a:gd name="connsiteY92" fmla="*/ 4038304 h 5856218"/>
              <a:gd name="connsiteX93" fmla="*/ 5704114 w 8538822"/>
              <a:gd name="connsiteY93" fmla="*/ 4092732 h 5856218"/>
              <a:gd name="connsiteX94" fmla="*/ 5725885 w 8538822"/>
              <a:gd name="connsiteY94" fmla="*/ 4147161 h 5856218"/>
              <a:gd name="connsiteX95" fmla="*/ 5769428 w 8538822"/>
              <a:gd name="connsiteY95" fmla="*/ 4179818 h 5856218"/>
              <a:gd name="connsiteX96" fmla="*/ 5812971 w 8538822"/>
              <a:gd name="connsiteY96" fmla="*/ 4234247 h 5856218"/>
              <a:gd name="connsiteX97" fmla="*/ 5823857 w 8538822"/>
              <a:gd name="connsiteY97" fmla="*/ 4266904 h 5856218"/>
              <a:gd name="connsiteX98" fmla="*/ 5834742 w 8538822"/>
              <a:gd name="connsiteY98" fmla="*/ 4310447 h 5856218"/>
              <a:gd name="connsiteX99" fmla="*/ 5867400 w 8538822"/>
              <a:gd name="connsiteY99" fmla="*/ 4353990 h 5856218"/>
              <a:gd name="connsiteX100" fmla="*/ 5878285 w 8538822"/>
              <a:gd name="connsiteY100" fmla="*/ 4419304 h 5856218"/>
              <a:gd name="connsiteX101" fmla="*/ 5921828 w 8538822"/>
              <a:gd name="connsiteY101" fmla="*/ 4495504 h 5856218"/>
              <a:gd name="connsiteX102" fmla="*/ 5932714 w 8538822"/>
              <a:gd name="connsiteY102" fmla="*/ 4658790 h 5856218"/>
              <a:gd name="connsiteX103" fmla="*/ 5943600 w 8538822"/>
              <a:gd name="connsiteY103" fmla="*/ 4734990 h 5856218"/>
              <a:gd name="connsiteX104" fmla="*/ 5910942 w 8538822"/>
              <a:gd name="connsiteY104" fmla="*/ 5039790 h 5856218"/>
              <a:gd name="connsiteX105" fmla="*/ 5878285 w 8538822"/>
              <a:gd name="connsiteY105" fmla="*/ 5192190 h 5856218"/>
              <a:gd name="connsiteX106" fmla="*/ 5769428 w 8538822"/>
              <a:gd name="connsiteY106" fmla="*/ 5355475 h 5856218"/>
              <a:gd name="connsiteX107" fmla="*/ 5747657 w 8538822"/>
              <a:gd name="connsiteY107" fmla="*/ 5377247 h 5856218"/>
              <a:gd name="connsiteX108" fmla="*/ 5693228 w 8538822"/>
              <a:gd name="connsiteY108" fmla="*/ 5409904 h 5856218"/>
              <a:gd name="connsiteX109" fmla="*/ 5660571 w 8538822"/>
              <a:gd name="connsiteY109" fmla="*/ 5442561 h 5856218"/>
              <a:gd name="connsiteX110" fmla="*/ 5519057 w 8538822"/>
              <a:gd name="connsiteY110" fmla="*/ 5486104 h 5856218"/>
              <a:gd name="connsiteX111" fmla="*/ 5410200 w 8538822"/>
              <a:gd name="connsiteY111" fmla="*/ 5551418 h 5856218"/>
              <a:gd name="connsiteX112" fmla="*/ 5355771 w 8538822"/>
              <a:gd name="connsiteY112" fmla="*/ 5573190 h 5856218"/>
              <a:gd name="connsiteX113" fmla="*/ 5279571 w 8538822"/>
              <a:gd name="connsiteY113" fmla="*/ 5584075 h 5856218"/>
              <a:gd name="connsiteX114" fmla="*/ 4321628 w 8538822"/>
              <a:gd name="connsiteY114" fmla="*/ 5562304 h 5856218"/>
              <a:gd name="connsiteX115" fmla="*/ 4049485 w 8538822"/>
              <a:gd name="connsiteY115" fmla="*/ 5540532 h 5856218"/>
              <a:gd name="connsiteX116" fmla="*/ 3755571 w 8538822"/>
              <a:gd name="connsiteY116" fmla="*/ 5507875 h 5856218"/>
              <a:gd name="connsiteX117" fmla="*/ 3526971 w 8538822"/>
              <a:gd name="connsiteY117" fmla="*/ 5475218 h 5856218"/>
              <a:gd name="connsiteX118" fmla="*/ 3341914 w 8538822"/>
              <a:gd name="connsiteY118" fmla="*/ 5442561 h 5856218"/>
              <a:gd name="connsiteX119" fmla="*/ 3167742 w 8538822"/>
              <a:gd name="connsiteY119" fmla="*/ 5377247 h 5856218"/>
              <a:gd name="connsiteX120" fmla="*/ 3091542 w 8538822"/>
              <a:gd name="connsiteY120" fmla="*/ 5366361 h 5856218"/>
              <a:gd name="connsiteX121" fmla="*/ 3004457 w 8538822"/>
              <a:gd name="connsiteY121" fmla="*/ 5333704 h 5856218"/>
              <a:gd name="connsiteX122" fmla="*/ 2928257 w 8538822"/>
              <a:gd name="connsiteY122" fmla="*/ 5301047 h 5856218"/>
              <a:gd name="connsiteX123" fmla="*/ 2841171 w 8538822"/>
              <a:gd name="connsiteY123" fmla="*/ 5279275 h 5856218"/>
              <a:gd name="connsiteX124" fmla="*/ 2764971 w 8538822"/>
              <a:gd name="connsiteY124" fmla="*/ 5257504 h 5856218"/>
              <a:gd name="connsiteX125" fmla="*/ 2645228 w 8538822"/>
              <a:gd name="connsiteY125" fmla="*/ 5203075 h 5856218"/>
              <a:gd name="connsiteX126" fmla="*/ 2569028 w 8538822"/>
              <a:gd name="connsiteY126" fmla="*/ 5170418 h 5856218"/>
              <a:gd name="connsiteX127" fmla="*/ 2481942 w 8538822"/>
              <a:gd name="connsiteY127" fmla="*/ 5126875 h 5856218"/>
              <a:gd name="connsiteX128" fmla="*/ 2394857 w 8538822"/>
              <a:gd name="connsiteY128" fmla="*/ 5094218 h 5856218"/>
              <a:gd name="connsiteX129" fmla="*/ 2351314 w 8538822"/>
              <a:gd name="connsiteY129" fmla="*/ 5061561 h 5856218"/>
              <a:gd name="connsiteX130" fmla="*/ 2296885 w 8538822"/>
              <a:gd name="connsiteY130" fmla="*/ 5028904 h 5856218"/>
              <a:gd name="connsiteX131" fmla="*/ 2264228 w 8538822"/>
              <a:gd name="connsiteY131" fmla="*/ 5007132 h 5856218"/>
              <a:gd name="connsiteX132" fmla="*/ 2296885 w 8538822"/>
              <a:gd name="connsiteY132" fmla="*/ 4822075 h 5856218"/>
              <a:gd name="connsiteX133" fmla="*/ 2307771 w 8538822"/>
              <a:gd name="connsiteY133" fmla="*/ 4789418 h 5856218"/>
              <a:gd name="connsiteX134" fmla="*/ 2351314 w 8538822"/>
              <a:gd name="connsiteY134" fmla="*/ 4778532 h 5856218"/>
              <a:gd name="connsiteX135" fmla="*/ 2383971 w 8538822"/>
              <a:gd name="connsiteY135" fmla="*/ 4713218 h 5856218"/>
              <a:gd name="connsiteX136" fmla="*/ 2394857 w 8538822"/>
              <a:gd name="connsiteY136" fmla="*/ 4647904 h 5856218"/>
              <a:gd name="connsiteX137" fmla="*/ 2416628 w 8538822"/>
              <a:gd name="connsiteY137" fmla="*/ 4593475 h 5856218"/>
              <a:gd name="connsiteX138" fmla="*/ 2438400 w 8538822"/>
              <a:gd name="connsiteY138" fmla="*/ 4528161 h 5856218"/>
              <a:gd name="connsiteX139" fmla="*/ 2383971 w 8538822"/>
              <a:gd name="connsiteY139" fmla="*/ 4441075 h 5856218"/>
              <a:gd name="connsiteX140" fmla="*/ 2351314 w 8538822"/>
              <a:gd name="connsiteY140" fmla="*/ 4397532 h 5856218"/>
              <a:gd name="connsiteX141" fmla="*/ 2307771 w 8538822"/>
              <a:gd name="connsiteY141" fmla="*/ 4375761 h 5856218"/>
              <a:gd name="connsiteX142" fmla="*/ 2198914 w 8538822"/>
              <a:gd name="connsiteY142" fmla="*/ 4310447 h 5856218"/>
              <a:gd name="connsiteX143" fmla="*/ 2013857 w 8538822"/>
              <a:gd name="connsiteY143" fmla="*/ 4212475 h 5856218"/>
              <a:gd name="connsiteX144" fmla="*/ 1937657 w 8538822"/>
              <a:gd name="connsiteY144" fmla="*/ 4190704 h 5856218"/>
              <a:gd name="connsiteX145" fmla="*/ 1545771 w 8538822"/>
              <a:gd name="connsiteY145" fmla="*/ 4212475 h 5856218"/>
              <a:gd name="connsiteX146" fmla="*/ 1513114 w 8538822"/>
              <a:gd name="connsiteY146" fmla="*/ 4245132 h 5856218"/>
              <a:gd name="connsiteX147" fmla="*/ 1415142 w 8538822"/>
              <a:gd name="connsiteY147" fmla="*/ 4288675 h 5856218"/>
              <a:gd name="connsiteX148" fmla="*/ 1349828 w 8538822"/>
              <a:gd name="connsiteY148" fmla="*/ 4321332 h 5856218"/>
              <a:gd name="connsiteX149" fmla="*/ 1317171 w 8538822"/>
              <a:gd name="connsiteY149" fmla="*/ 4397532 h 5856218"/>
              <a:gd name="connsiteX150" fmla="*/ 1164771 w 8538822"/>
              <a:gd name="connsiteY150" fmla="*/ 4451961 h 5856218"/>
              <a:gd name="connsiteX151" fmla="*/ 1186542 w 8538822"/>
              <a:gd name="connsiteY151" fmla="*/ 4582590 h 5856218"/>
              <a:gd name="connsiteX152" fmla="*/ 1208314 w 8538822"/>
              <a:gd name="connsiteY152" fmla="*/ 4615247 h 5856218"/>
              <a:gd name="connsiteX153" fmla="*/ 1230085 w 8538822"/>
              <a:gd name="connsiteY153" fmla="*/ 4680561 h 5856218"/>
              <a:gd name="connsiteX154" fmla="*/ 1273628 w 8538822"/>
              <a:gd name="connsiteY154" fmla="*/ 4724104 h 5856218"/>
              <a:gd name="connsiteX155" fmla="*/ 1251857 w 8538822"/>
              <a:gd name="connsiteY155" fmla="*/ 4756761 h 5856218"/>
              <a:gd name="connsiteX156" fmla="*/ 1284514 w 8538822"/>
              <a:gd name="connsiteY156" fmla="*/ 4789418 h 5856218"/>
              <a:gd name="connsiteX157" fmla="*/ 1469571 w 8538822"/>
              <a:gd name="connsiteY157" fmla="*/ 4865618 h 5856218"/>
              <a:gd name="connsiteX158" fmla="*/ 1556657 w 8538822"/>
              <a:gd name="connsiteY158" fmla="*/ 4909161 h 5856218"/>
              <a:gd name="connsiteX159" fmla="*/ 1665514 w 8538822"/>
              <a:gd name="connsiteY159" fmla="*/ 4941818 h 5856218"/>
              <a:gd name="connsiteX160" fmla="*/ 1905000 w 8538822"/>
              <a:gd name="connsiteY160" fmla="*/ 4996247 h 5856218"/>
              <a:gd name="connsiteX161" fmla="*/ 2427514 w 8538822"/>
              <a:gd name="connsiteY161" fmla="*/ 4985361 h 5856218"/>
              <a:gd name="connsiteX162" fmla="*/ 2503714 w 8538822"/>
              <a:gd name="connsiteY162" fmla="*/ 4974475 h 5856218"/>
              <a:gd name="connsiteX163" fmla="*/ 2558142 w 8538822"/>
              <a:gd name="connsiteY163" fmla="*/ 4941818 h 5856218"/>
              <a:gd name="connsiteX164" fmla="*/ 2601685 w 8538822"/>
              <a:gd name="connsiteY164" fmla="*/ 4930932 h 5856218"/>
              <a:gd name="connsiteX165" fmla="*/ 2754085 w 8538822"/>
              <a:gd name="connsiteY165" fmla="*/ 4887390 h 5856218"/>
              <a:gd name="connsiteX166" fmla="*/ 2819400 w 8538822"/>
              <a:gd name="connsiteY166" fmla="*/ 4876504 h 5856218"/>
              <a:gd name="connsiteX167" fmla="*/ 3461657 w 8538822"/>
              <a:gd name="connsiteY167" fmla="*/ 4865618 h 5856218"/>
              <a:gd name="connsiteX168" fmla="*/ 3548742 w 8538822"/>
              <a:gd name="connsiteY168" fmla="*/ 4843847 h 5856218"/>
              <a:gd name="connsiteX169" fmla="*/ 3810000 w 8538822"/>
              <a:gd name="connsiteY169" fmla="*/ 4800304 h 5856218"/>
              <a:gd name="connsiteX170" fmla="*/ 3907971 w 8538822"/>
              <a:gd name="connsiteY170" fmla="*/ 4756761 h 5856218"/>
              <a:gd name="connsiteX171" fmla="*/ 4060371 w 8538822"/>
              <a:gd name="connsiteY171" fmla="*/ 4658790 h 5856218"/>
              <a:gd name="connsiteX172" fmla="*/ 4223657 w 8538822"/>
              <a:gd name="connsiteY172" fmla="*/ 4582590 h 5856218"/>
              <a:gd name="connsiteX173" fmla="*/ 4376057 w 8538822"/>
              <a:gd name="connsiteY173" fmla="*/ 4495504 h 5856218"/>
              <a:gd name="connsiteX174" fmla="*/ 4474028 w 8538822"/>
              <a:gd name="connsiteY174" fmla="*/ 4441075 h 5856218"/>
              <a:gd name="connsiteX175" fmla="*/ 4528457 w 8538822"/>
              <a:gd name="connsiteY175" fmla="*/ 4321332 h 5856218"/>
              <a:gd name="connsiteX176" fmla="*/ 4572000 w 8538822"/>
              <a:gd name="connsiteY176" fmla="*/ 4277790 h 5856218"/>
              <a:gd name="connsiteX177" fmla="*/ 4593771 w 8538822"/>
              <a:gd name="connsiteY177" fmla="*/ 4147161 h 5856218"/>
              <a:gd name="connsiteX178" fmla="*/ 4604657 w 8538822"/>
              <a:gd name="connsiteY178" fmla="*/ 4081847 h 5856218"/>
              <a:gd name="connsiteX179" fmla="*/ 4582885 w 8538822"/>
              <a:gd name="connsiteY179" fmla="*/ 3940332 h 5856218"/>
              <a:gd name="connsiteX180" fmla="*/ 4550228 w 8538822"/>
              <a:gd name="connsiteY180" fmla="*/ 3853247 h 5856218"/>
              <a:gd name="connsiteX181" fmla="*/ 4484914 w 8538822"/>
              <a:gd name="connsiteY181" fmla="*/ 3766161 h 5856218"/>
              <a:gd name="connsiteX182" fmla="*/ 4288971 w 8538822"/>
              <a:gd name="connsiteY182" fmla="*/ 3668190 h 5856218"/>
              <a:gd name="connsiteX183" fmla="*/ 4234542 w 8538822"/>
              <a:gd name="connsiteY183" fmla="*/ 3657304 h 5856218"/>
              <a:gd name="connsiteX184" fmla="*/ 4158342 w 8538822"/>
              <a:gd name="connsiteY184" fmla="*/ 3624647 h 5856218"/>
              <a:gd name="connsiteX185" fmla="*/ 3701142 w 8538822"/>
              <a:gd name="connsiteY185" fmla="*/ 3624647 h 5856218"/>
              <a:gd name="connsiteX186" fmla="*/ 3614057 w 8538822"/>
              <a:gd name="connsiteY186" fmla="*/ 3679075 h 5856218"/>
              <a:gd name="connsiteX187" fmla="*/ 3265714 w 8538822"/>
              <a:gd name="connsiteY187" fmla="*/ 3722618 h 5856218"/>
              <a:gd name="connsiteX188" fmla="*/ 3233057 w 8538822"/>
              <a:gd name="connsiteY188" fmla="*/ 3744390 h 5856218"/>
              <a:gd name="connsiteX189" fmla="*/ 3200400 w 8538822"/>
              <a:gd name="connsiteY189" fmla="*/ 3777047 h 5856218"/>
              <a:gd name="connsiteX190" fmla="*/ 3167742 w 8538822"/>
              <a:gd name="connsiteY190" fmla="*/ 3787932 h 5856218"/>
              <a:gd name="connsiteX191" fmla="*/ 3058885 w 8538822"/>
              <a:gd name="connsiteY191" fmla="*/ 3831475 h 5856218"/>
              <a:gd name="connsiteX192" fmla="*/ 3026228 w 8538822"/>
              <a:gd name="connsiteY192" fmla="*/ 3864132 h 5856218"/>
              <a:gd name="connsiteX193" fmla="*/ 2960914 w 8538822"/>
              <a:gd name="connsiteY193" fmla="*/ 3896790 h 5856218"/>
              <a:gd name="connsiteX194" fmla="*/ 2841171 w 8538822"/>
              <a:gd name="connsiteY194" fmla="*/ 3940332 h 5856218"/>
              <a:gd name="connsiteX195" fmla="*/ 2732314 w 8538822"/>
              <a:gd name="connsiteY195" fmla="*/ 4005647 h 5856218"/>
              <a:gd name="connsiteX196" fmla="*/ 2656114 w 8538822"/>
              <a:gd name="connsiteY196" fmla="*/ 4038304 h 5856218"/>
              <a:gd name="connsiteX197" fmla="*/ 2514600 w 8538822"/>
              <a:gd name="connsiteY197" fmla="*/ 4103618 h 5856218"/>
              <a:gd name="connsiteX198" fmla="*/ 2340428 w 8538822"/>
              <a:gd name="connsiteY198" fmla="*/ 4125390 h 5856218"/>
              <a:gd name="connsiteX199" fmla="*/ 2275114 w 8538822"/>
              <a:gd name="connsiteY199" fmla="*/ 4158047 h 5856218"/>
              <a:gd name="connsiteX200" fmla="*/ 2220685 w 8538822"/>
              <a:gd name="connsiteY200" fmla="*/ 4190704 h 5856218"/>
              <a:gd name="connsiteX201" fmla="*/ 2100942 w 8538822"/>
              <a:gd name="connsiteY201" fmla="*/ 4234247 h 5856218"/>
              <a:gd name="connsiteX202" fmla="*/ 2013857 w 8538822"/>
              <a:gd name="connsiteY202" fmla="*/ 4277790 h 5856218"/>
              <a:gd name="connsiteX203" fmla="*/ 1948542 w 8538822"/>
              <a:gd name="connsiteY203" fmla="*/ 4321332 h 5856218"/>
              <a:gd name="connsiteX204" fmla="*/ 1905000 w 8538822"/>
              <a:gd name="connsiteY204" fmla="*/ 4332218 h 5856218"/>
              <a:gd name="connsiteX205" fmla="*/ 1872342 w 8538822"/>
              <a:gd name="connsiteY205" fmla="*/ 4343104 h 5856218"/>
              <a:gd name="connsiteX206" fmla="*/ 1817914 w 8538822"/>
              <a:gd name="connsiteY206" fmla="*/ 4353990 h 5856218"/>
              <a:gd name="connsiteX207" fmla="*/ 1328057 w 8538822"/>
              <a:gd name="connsiteY207" fmla="*/ 4332218 h 5856218"/>
              <a:gd name="connsiteX208" fmla="*/ 1164771 w 8538822"/>
              <a:gd name="connsiteY208" fmla="*/ 4266904 h 5856218"/>
              <a:gd name="connsiteX209" fmla="*/ 990600 w 8538822"/>
              <a:gd name="connsiteY209" fmla="*/ 4212475 h 5856218"/>
              <a:gd name="connsiteX210" fmla="*/ 903514 w 8538822"/>
              <a:gd name="connsiteY210" fmla="*/ 4158047 h 5856218"/>
              <a:gd name="connsiteX211" fmla="*/ 849085 w 8538822"/>
              <a:gd name="connsiteY211" fmla="*/ 4103618 h 5856218"/>
              <a:gd name="connsiteX212" fmla="*/ 838200 w 8538822"/>
              <a:gd name="connsiteY212" fmla="*/ 4070961 h 5856218"/>
              <a:gd name="connsiteX213" fmla="*/ 794657 w 8538822"/>
              <a:gd name="connsiteY213" fmla="*/ 3994761 h 5856218"/>
              <a:gd name="connsiteX214" fmla="*/ 772885 w 8538822"/>
              <a:gd name="connsiteY214" fmla="*/ 3907675 h 5856218"/>
              <a:gd name="connsiteX215" fmla="*/ 794657 w 8538822"/>
              <a:gd name="connsiteY215" fmla="*/ 3417818 h 5856218"/>
              <a:gd name="connsiteX216" fmla="*/ 849085 w 8538822"/>
              <a:gd name="connsiteY216" fmla="*/ 3232761 h 5856218"/>
              <a:gd name="connsiteX217" fmla="*/ 892628 w 8538822"/>
              <a:gd name="connsiteY217" fmla="*/ 3167447 h 5856218"/>
              <a:gd name="connsiteX218" fmla="*/ 990600 w 8538822"/>
              <a:gd name="connsiteY218" fmla="*/ 3004161 h 5856218"/>
              <a:gd name="connsiteX219" fmla="*/ 1045028 w 8538822"/>
              <a:gd name="connsiteY219" fmla="*/ 2851761 h 5856218"/>
              <a:gd name="connsiteX220" fmla="*/ 1066800 w 8538822"/>
              <a:gd name="connsiteY220" fmla="*/ 2775561 h 5856218"/>
              <a:gd name="connsiteX221" fmla="*/ 1110342 w 8538822"/>
              <a:gd name="connsiteY221" fmla="*/ 2721132 h 5856218"/>
              <a:gd name="connsiteX222" fmla="*/ 1164771 w 8538822"/>
              <a:gd name="connsiteY222" fmla="*/ 2612275 h 5856218"/>
              <a:gd name="connsiteX223" fmla="*/ 1197428 w 8538822"/>
              <a:gd name="connsiteY223" fmla="*/ 2579618 h 5856218"/>
              <a:gd name="connsiteX224" fmla="*/ 1219200 w 8538822"/>
              <a:gd name="connsiteY224" fmla="*/ 2546961 h 5856218"/>
              <a:gd name="connsiteX225" fmla="*/ 1262742 w 8538822"/>
              <a:gd name="connsiteY225" fmla="*/ 2514304 h 5856218"/>
              <a:gd name="connsiteX226" fmla="*/ 1295400 w 8538822"/>
              <a:gd name="connsiteY226" fmla="*/ 2459875 h 5856218"/>
              <a:gd name="connsiteX227" fmla="*/ 1328057 w 8538822"/>
              <a:gd name="connsiteY227" fmla="*/ 2438104 h 5856218"/>
              <a:gd name="connsiteX228" fmla="*/ 1382485 w 8538822"/>
              <a:gd name="connsiteY228" fmla="*/ 2318361 h 5856218"/>
              <a:gd name="connsiteX229" fmla="*/ 1404257 w 8538822"/>
              <a:gd name="connsiteY229" fmla="*/ 2285704 h 5856218"/>
              <a:gd name="connsiteX230" fmla="*/ 1480457 w 8538822"/>
              <a:gd name="connsiteY230" fmla="*/ 2100647 h 5856218"/>
              <a:gd name="connsiteX231" fmla="*/ 1502228 w 8538822"/>
              <a:gd name="connsiteY231" fmla="*/ 2046218 h 5856218"/>
              <a:gd name="connsiteX232" fmla="*/ 1600200 w 8538822"/>
              <a:gd name="connsiteY232" fmla="*/ 1904704 h 5856218"/>
              <a:gd name="connsiteX233" fmla="*/ 1611085 w 8538822"/>
              <a:gd name="connsiteY233" fmla="*/ 1817618 h 5856218"/>
              <a:gd name="connsiteX234" fmla="*/ 1621971 w 8538822"/>
              <a:gd name="connsiteY234" fmla="*/ 1774075 h 5856218"/>
              <a:gd name="connsiteX235" fmla="*/ 1632857 w 8538822"/>
              <a:gd name="connsiteY235" fmla="*/ 1708761 h 5856218"/>
              <a:gd name="connsiteX236" fmla="*/ 1589314 w 8538822"/>
              <a:gd name="connsiteY236" fmla="*/ 1610790 h 5856218"/>
              <a:gd name="connsiteX237" fmla="*/ 1567542 w 8538822"/>
              <a:gd name="connsiteY237" fmla="*/ 1556361 h 5856218"/>
              <a:gd name="connsiteX238" fmla="*/ 1524000 w 8538822"/>
              <a:gd name="connsiteY238" fmla="*/ 1501932 h 5856218"/>
              <a:gd name="connsiteX239" fmla="*/ 1404257 w 8538822"/>
              <a:gd name="connsiteY239" fmla="*/ 1393075 h 5856218"/>
              <a:gd name="connsiteX240" fmla="*/ 1360714 w 8538822"/>
              <a:gd name="connsiteY240" fmla="*/ 1349532 h 5856218"/>
              <a:gd name="connsiteX241" fmla="*/ 1317171 w 8538822"/>
              <a:gd name="connsiteY241" fmla="*/ 1316875 h 5856218"/>
              <a:gd name="connsiteX242" fmla="*/ 1284514 w 8538822"/>
              <a:gd name="connsiteY242" fmla="*/ 1284218 h 5856218"/>
              <a:gd name="connsiteX243" fmla="*/ 1240971 w 8538822"/>
              <a:gd name="connsiteY243" fmla="*/ 1251561 h 5856218"/>
              <a:gd name="connsiteX244" fmla="*/ 1164771 w 8538822"/>
              <a:gd name="connsiteY244" fmla="*/ 1175361 h 5856218"/>
              <a:gd name="connsiteX245" fmla="*/ 1110342 w 8538822"/>
              <a:gd name="connsiteY245" fmla="*/ 1131818 h 5856218"/>
              <a:gd name="connsiteX246" fmla="*/ 1077685 w 8538822"/>
              <a:gd name="connsiteY246" fmla="*/ 1066504 h 5856218"/>
              <a:gd name="connsiteX247" fmla="*/ 1055914 w 8538822"/>
              <a:gd name="connsiteY247" fmla="*/ 1044732 h 5856218"/>
              <a:gd name="connsiteX248" fmla="*/ 1034142 w 8538822"/>
              <a:gd name="connsiteY248" fmla="*/ 1001190 h 5856218"/>
              <a:gd name="connsiteX249" fmla="*/ 1066800 w 8538822"/>
              <a:gd name="connsiteY249" fmla="*/ 924990 h 5856218"/>
              <a:gd name="connsiteX250" fmla="*/ 1143000 w 8538822"/>
              <a:gd name="connsiteY250" fmla="*/ 903218 h 5856218"/>
              <a:gd name="connsiteX251" fmla="*/ 1197428 w 8538822"/>
              <a:gd name="connsiteY251" fmla="*/ 870561 h 5856218"/>
              <a:gd name="connsiteX252" fmla="*/ 1251857 w 8538822"/>
              <a:gd name="connsiteY252" fmla="*/ 827018 h 5856218"/>
              <a:gd name="connsiteX253" fmla="*/ 1317171 w 8538822"/>
              <a:gd name="connsiteY253" fmla="*/ 805247 h 5856218"/>
              <a:gd name="connsiteX254" fmla="*/ 1360714 w 8538822"/>
              <a:gd name="connsiteY254" fmla="*/ 783475 h 5856218"/>
              <a:gd name="connsiteX255" fmla="*/ 1426028 w 8538822"/>
              <a:gd name="connsiteY255" fmla="*/ 761704 h 5856218"/>
              <a:gd name="connsiteX256" fmla="*/ 1556657 w 8538822"/>
              <a:gd name="connsiteY256" fmla="*/ 696390 h 5856218"/>
              <a:gd name="connsiteX257" fmla="*/ 1632857 w 8538822"/>
              <a:gd name="connsiteY257" fmla="*/ 652847 h 5856218"/>
              <a:gd name="connsiteX258" fmla="*/ 1719942 w 8538822"/>
              <a:gd name="connsiteY258" fmla="*/ 631075 h 5856218"/>
              <a:gd name="connsiteX259" fmla="*/ 1817914 w 8538822"/>
              <a:gd name="connsiteY259" fmla="*/ 598418 h 5856218"/>
              <a:gd name="connsiteX260" fmla="*/ 1948542 w 8538822"/>
              <a:gd name="connsiteY260" fmla="*/ 587532 h 5856218"/>
              <a:gd name="connsiteX261" fmla="*/ 2209800 w 8538822"/>
              <a:gd name="connsiteY261" fmla="*/ 576647 h 5856218"/>
              <a:gd name="connsiteX262" fmla="*/ 2710542 w 8538822"/>
              <a:gd name="connsiteY262" fmla="*/ 631075 h 5856218"/>
              <a:gd name="connsiteX263" fmla="*/ 2895600 w 8538822"/>
              <a:gd name="connsiteY263" fmla="*/ 707275 h 5856218"/>
              <a:gd name="connsiteX264" fmla="*/ 3026228 w 8538822"/>
              <a:gd name="connsiteY264" fmla="*/ 761704 h 5856218"/>
              <a:gd name="connsiteX265" fmla="*/ 3091542 w 8538822"/>
              <a:gd name="connsiteY265" fmla="*/ 783475 h 5856218"/>
              <a:gd name="connsiteX266" fmla="*/ 3189514 w 8538822"/>
              <a:gd name="connsiteY266" fmla="*/ 837904 h 5856218"/>
              <a:gd name="connsiteX267" fmla="*/ 3363685 w 8538822"/>
              <a:gd name="connsiteY267" fmla="*/ 903218 h 5856218"/>
              <a:gd name="connsiteX268" fmla="*/ 3668485 w 8538822"/>
              <a:gd name="connsiteY268" fmla="*/ 1066504 h 5856218"/>
              <a:gd name="connsiteX269" fmla="*/ 3810000 w 8538822"/>
              <a:gd name="connsiteY269" fmla="*/ 1142704 h 5856218"/>
              <a:gd name="connsiteX270" fmla="*/ 3897085 w 8538822"/>
              <a:gd name="connsiteY270" fmla="*/ 1186247 h 5856218"/>
              <a:gd name="connsiteX271" fmla="*/ 3984171 w 8538822"/>
              <a:gd name="connsiteY271" fmla="*/ 1218904 h 5856218"/>
              <a:gd name="connsiteX272" fmla="*/ 4082142 w 8538822"/>
              <a:gd name="connsiteY272" fmla="*/ 1305990 h 5856218"/>
              <a:gd name="connsiteX273" fmla="*/ 4136571 w 8538822"/>
              <a:gd name="connsiteY273" fmla="*/ 1360418 h 5856218"/>
              <a:gd name="connsiteX274" fmla="*/ 4169228 w 8538822"/>
              <a:gd name="connsiteY274" fmla="*/ 1382190 h 5856218"/>
              <a:gd name="connsiteX275" fmla="*/ 4223657 w 8538822"/>
              <a:gd name="connsiteY275" fmla="*/ 1458390 h 5856218"/>
              <a:gd name="connsiteX276" fmla="*/ 4288971 w 8538822"/>
              <a:gd name="connsiteY276" fmla="*/ 1534590 h 5856218"/>
              <a:gd name="connsiteX277" fmla="*/ 4256314 w 8538822"/>
              <a:gd name="connsiteY277" fmla="*/ 1545475 h 5856218"/>
              <a:gd name="connsiteX278" fmla="*/ 4495800 w 8538822"/>
              <a:gd name="connsiteY278" fmla="*/ 1589018 h 5856218"/>
              <a:gd name="connsiteX279" fmla="*/ 5192485 w 8538822"/>
              <a:gd name="connsiteY279" fmla="*/ 1567247 h 5856218"/>
              <a:gd name="connsiteX280" fmla="*/ 5312228 w 8538822"/>
              <a:gd name="connsiteY280" fmla="*/ 1534590 h 5856218"/>
              <a:gd name="connsiteX281" fmla="*/ 5431971 w 8538822"/>
              <a:gd name="connsiteY281" fmla="*/ 1491047 h 5856218"/>
              <a:gd name="connsiteX282" fmla="*/ 5508171 w 8538822"/>
              <a:gd name="connsiteY282" fmla="*/ 1447504 h 5856218"/>
              <a:gd name="connsiteX283" fmla="*/ 5584371 w 8538822"/>
              <a:gd name="connsiteY283" fmla="*/ 1414847 h 5856218"/>
              <a:gd name="connsiteX284" fmla="*/ 5627914 w 8538822"/>
              <a:gd name="connsiteY284" fmla="*/ 1371304 h 5856218"/>
              <a:gd name="connsiteX285" fmla="*/ 5704114 w 8538822"/>
              <a:gd name="connsiteY285" fmla="*/ 1360418 h 5856218"/>
              <a:gd name="connsiteX286" fmla="*/ 5715000 w 8538822"/>
              <a:gd name="connsiteY286" fmla="*/ 1295104 h 5856218"/>
              <a:gd name="connsiteX287" fmla="*/ 5736771 w 8538822"/>
              <a:gd name="connsiteY287" fmla="*/ 1273332 h 5856218"/>
              <a:gd name="connsiteX288" fmla="*/ 5758542 w 8538822"/>
              <a:gd name="connsiteY288" fmla="*/ 1229790 h 5856218"/>
              <a:gd name="connsiteX289" fmla="*/ 5769428 w 8538822"/>
              <a:gd name="connsiteY289" fmla="*/ 1197132 h 5856218"/>
              <a:gd name="connsiteX290" fmla="*/ 5802085 w 8538822"/>
              <a:gd name="connsiteY290" fmla="*/ 1142704 h 5856218"/>
              <a:gd name="connsiteX291" fmla="*/ 5834742 w 8538822"/>
              <a:gd name="connsiteY291" fmla="*/ 1044732 h 5856218"/>
              <a:gd name="connsiteX292" fmla="*/ 5900057 w 8538822"/>
              <a:gd name="connsiteY292" fmla="*/ 957647 h 5856218"/>
              <a:gd name="connsiteX293" fmla="*/ 5910942 w 8538822"/>
              <a:gd name="connsiteY293" fmla="*/ 914104 h 5856218"/>
              <a:gd name="connsiteX294" fmla="*/ 5932714 w 8538822"/>
              <a:gd name="connsiteY294" fmla="*/ 892332 h 5856218"/>
              <a:gd name="connsiteX295" fmla="*/ 5954485 w 8538822"/>
              <a:gd name="connsiteY295" fmla="*/ 827018 h 5856218"/>
              <a:gd name="connsiteX296" fmla="*/ 5943600 w 8538822"/>
              <a:gd name="connsiteY296" fmla="*/ 750818 h 5856218"/>
              <a:gd name="connsiteX297" fmla="*/ 5900057 w 8538822"/>
              <a:gd name="connsiteY297" fmla="*/ 674618 h 5856218"/>
              <a:gd name="connsiteX298" fmla="*/ 5856514 w 8538822"/>
              <a:gd name="connsiteY298" fmla="*/ 576647 h 5856218"/>
              <a:gd name="connsiteX299" fmla="*/ 5780314 w 8538822"/>
              <a:gd name="connsiteY299" fmla="*/ 380704 h 5856218"/>
              <a:gd name="connsiteX300" fmla="*/ 5660571 w 8538822"/>
              <a:gd name="connsiteY300" fmla="*/ 162990 h 5856218"/>
              <a:gd name="connsiteX301" fmla="*/ 5649685 w 8538822"/>
              <a:gd name="connsiteY301" fmla="*/ 130332 h 5856218"/>
              <a:gd name="connsiteX302" fmla="*/ 5617028 w 8538822"/>
              <a:gd name="connsiteY302" fmla="*/ 119447 h 5856218"/>
              <a:gd name="connsiteX303" fmla="*/ 5562600 w 8538822"/>
              <a:gd name="connsiteY303" fmla="*/ 97675 h 5856218"/>
              <a:gd name="connsiteX304" fmla="*/ 4234542 w 8538822"/>
              <a:gd name="connsiteY304" fmla="*/ 108561 h 5856218"/>
              <a:gd name="connsiteX305" fmla="*/ 4191000 w 8538822"/>
              <a:gd name="connsiteY305" fmla="*/ 141218 h 5856218"/>
              <a:gd name="connsiteX306" fmla="*/ 4093028 w 8538822"/>
              <a:gd name="connsiteY306" fmla="*/ 162990 h 5856218"/>
              <a:gd name="connsiteX307" fmla="*/ 4027714 w 8538822"/>
              <a:gd name="connsiteY307" fmla="*/ 282732 h 5856218"/>
              <a:gd name="connsiteX308" fmla="*/ 4082142 w 8538822"/>
              <a:gd name="connsiteY308" fmla="*/ 500447 h 5856218"/>
              <a:gd name="connsiteX309" fmla="*/ 4114800 w 8538822"/>
              <a:gd name="connsiteY309" fmla="*/ 522218 h 5856218"/>
              <a:gd name="connsiteX310" fmla="*/ 4180114 w 8538822"/>
              <a:gd name="connsiteY310" fmla="*/ 533104 h 5856218"/>
              <a:gd name="connsiteX311" fmla="*/ 4680857 w 8538822"/>
              <a:gd name="connsiteY311" fmla="*/ 522218 h 5856218"/>
              <a:gd name="connsiteX312" fmla="*/ 4735285 w 8538822"/>
              <a:gd name="connsiteY312" fmla="*/ 478675 h 5856218"/>
              <a:gd name="connsiteX313" fmla="*/ 4757057 w 8538822"/>
              <a:gd name="connsiteY313" fmla="*/ 435132 h 5856218"/>
              <a:gd name="connsiteX314" fmla="*/ 4713514 w 8538822"/>
              <a:gd name="connsiteY314" fmla="*/ 315390 h 5856218"/>
              <a:gd name="connsiteX315" fmla="*/ 4604657 w 8538822"/>
              <a:gd name="connsiteY315" fmla="*/ 282732 h 5856218"/>
              <a:gd name="connsiteX316" fmla="*/ 4299857 w 8538822"/>
              <a:gd name="connsiteY316" fmla="*/ 250075 h 5856218"/>
              <a:gd name="connsiteX317" fmla="*/ 3984171 w 8538822"/>
              <a:gd name="connsiteY317" fmla="*/ 228304 h 5856218"/>
              <a:gd name="connsiteX318" fmla="*/ 3668485 w 8538822"/>
              <a:gd name="connsiteY318" fmla="*/ 206532 h 5856218"/>
              <a:gd name="connsiteX319" fmla="*/ 3505200 w 8538822"/>
              <a:gd name="connsiteY319" fmla="*/ 195647 h 5856218"/>
              <a:gd name="connsiteX320" fmla="*/ 3276600 w 8538822"/>
              <a:gd name="connsiteY320" fmla="*/ 173875 h 5856218"/>
              <a:gd name="connsiteX321" fmla="*/ 2808514 w 8538822"/>
              <a:gd name="connsiteY321" fmla="*/ 152104 h 5856218"/>
              <a:gd name="connsiteX322" fmla="*/ 2492828 w 8538822"/>
              <a:gd name="connsiteY322" fmla="*/ 141218 h 5856218"/>
              <a:gd name="connsiteX323" fmla="*/ 2296885 w 8538822"/>
              <a:gd name="connsiteY323" fmla="*/ 130332 h 5856218"/>
              <a:gd name="connsiteX324" fmla="*/ 1676400 w 8538822"/>
              <a:gd name="connsiteY324" fmla="*/ 119447 h 5856218"/>
              <a:gd name="connsiteX325" fmla="*/ 1469571 w 8538822"/>
              <a:gd name="connsiteY325" fmla="*/ 108561 h 5856218"/>
              <a:gd name="connsiteX326" fmla="*/ 1404257 w 8538822"/>
              <a:gd name="connsiteY326" fmla="*/ 97675 h 5856218"/>
              <a:gd name="connsiteX327" fmla="*/ 1328057 w 8538822"/>
              <a:gd name="connsiteY327" fmla="*/ 86790 h 5856218"/>
              <a:gd name="connsiteX328" fmla="*/ 1284514 w 8538822"/>
              <a:gd name="connsiteY328" fmla="*/ 75904 h 5856218"/>
              <a:gd name="connsiteX329" fmla="*/ 1110342 w 8538822"/>
              <a:gd name="connsiteY329" fmla="*/ 10590 h 5856218"/>
              <a:gd name="connsiteX330" fmla="*/ 947057 w 8538822"/>
              <a:gd name="connsiteY330" fmla="*/ 21475 h 5856218"/>
              <a:gd name="connsiteX331" fmla="*/ 892628 w 8538822"/>
              <a:gd name="connsiteY331" fmla="*/ 32361 h 5856218"/>
              <a:gd name="connsiteX332" fmla="*/ 838200 w 8538822"/>
              <a:gd name="connsiteY332" fmla="*/ 75904 h 5856218"/>
              <a:gd name="connsiteX333" fmla="*/ 729342 w 8538822"/>
              <a:gd name="connsiteY333" fmla="*/ 130332 h 5856218"/>
              <a:gd name="connsiteX334" fmla="*/ 576942 w 8538822"/>
              <a:gd name="connsiteY334" fmla="*/ 239190 h 5856218"/>
              <a:gd name="connsiteX335" fmla="*/ 566057 w 8538822"/>
              <a:gd name="connsiteY335" fmla="*/ 293618 h 5856218"/>
              <a:gd name="connsiteX336" fmla="*/ 533400 w 8538822"/>
              <a:gd name="connsiteY336" fmla="*/ 358932 h 5856218"/>
              <a:gd name="connsiteX337" fmla="*/ 511628 w 8538822"/>
              <a:gd name="connsiteY337" fmla="*/ 413361 h 5856218"/>
              <a:gd name="connsiteX338" fmla="*/ 522514 w 8538822"/>
              <a:gd name="connsiteY338" fmla="*/ 587532 h 5856218"/>
              <a:gd name="connsiteX339" fmla="*/ 566057 w 8538822"/>
              <a:gd name="connsiteY339" fmla="*/ 631075 h 5856218"/>
              <a:gd name="connsiteX340" fmla="*/ 587828 w 8538822"/>
              <a:gd name="connsiteY340" fmla="*/ 663732 h 5856218"/>
              <a:gd name="connsiteX341" fmla="*/ 609600 w 8538822"/>
              <a:gd name="connsiteY341" fmla="*/ 707275 h 5856218"/>
              <a:gd name="connsiteX342" fmla="*/ 707571 w 8538822"/>
              <a:gd name="connsiteY342" fmla="*/ 729047 h 5856218"/>
              <a:gd name="connsiteX343" fmla="*/ 1034142 w 8538822"/>
              <a:gd name="connsiteY343" fmla="*/ 707275 h 5856218"/>
              <a:gd name="connsiteX344" fmla="*/ 1055914 w 8538822"/>
              <a:gd name="connsiteY344" fmla="*/ 674618 h 5856218"/>
              <a:gd name="connsiteX345" fmla="*/ 1132114 w 8538822"/>
              <a:gd name="connsiteY345" fmla="*/ 641961 h 5856218"/>
              <a:gd name="connsiteX346" fmla="*/ 1175657 w 8538822"/>
              <a:gd name="connsiteY346" fmla="*/ 609304 h 5856218"/>
              <a:gd name="connsiteX347" fmla="*/ 1208314 w 8538822"/>
              <a:gd name="connsiteY347" fmla="*/ 478675 h 5856218"/>
              <a:gd name="connsiteX348" fmla="*/ 1197428 w 8538822"/>
              <a:gd name="connsiteY348" fmla="*/ 326275 h 5856218"/>
              <a:gd name="connsiteX349" fmla="*/ 1110342 w 8538822"/>
              <a:gd name="connsiteY349" fmla="*/ 206532 h 5856218"/>
              <a:gd name="connsiteX350" fmla="*/ 1066800 w 8538822"/>
              <a:gd name="connsiteY350" fmla="*/ 195647 h 5856218"/>
              <a:gd name="connsiteX351" fmla="*/ 990600 w 8538822"/>
              <a:gd name="connsiteY351" fmla="*/ 141218 h 5856218"/>
              <a:gd name="connsiteX352" fmla="*/ 849085 w 8538822"/>
              <a:gd name="connsiteY352" fmla="*/ 86790 h 5856218"/>
              <a:gd name="connsiteX353" fmla="*/ 685800 w 8538822"/>
              <a:gd name="connsiteY353" fmla="*/ 32361 h 5856218"/>
              <a:gd name="connsiteX354" fmla="*/ 642257 w 8538822"/>
              <a:gd name="connsiteY354" fmla="*/ 43247 h 5856218"/>
              <a:gd name="connsiteX355" fmla="*/ 609600 w 8538822"/>
              <a:gd name="connsiteY355" fmla="*/ 86790 h 5856218"/>
              <a:gd name="connsiteX356" fmla="*/ 566057 w 8538822"/>
              <a:gd name="connsiteY356" fmla="*/ 152104 h 5856218"/>
              <a:gd name="connsiteX357" fmla="*/ 533400 w 8538822"/>
              <a:gd name="connsiteY357" fmla="*/ 250075 h 5856218"/>
              <a:gd name="connsiteX358" fmla="*/ 522514 w 8538822"/>
              <a:gd name="connsiteY358" fmla="*/ 293618 h 5856218"/>
              <a:gd name="connsiteX359" fmla="*/ 500742 w 8538822"/>
              <a:gd name="connsiteY359" fmla="*/ 348047 h 5856218"/>
              <a:gd name="connsiteX360" fmla="*/ 489857 w 8538822"/>
              <a:gd name="connsiteY360" fmla="*/ 413361 h 5856218"/>
              <a:gd name="connsiteX361" fmla="*/ 478971 w 8538822"/>
              <a:gd name="connsiteY361" fmla="*/ 446018 h 5856218"/>
              <a:gd name="connsiteX362" fmla="*/ 500742 w 8538822"/>
              <a:gd name="connsiteY362" fmla="*/ 609304 h 5856218"/>
              <a:gd name="connsiteX363" fmla="*/ 511628 w 8538822"/>
              <a:gd name="connsiteY363" fmla="*/ 663732 h 5856218"/>
              <a:gd name="connsiteX364" fmla="*/ 544285 w 8538822"/>
              <a:gd name="connsiteY364" fmla="*/ 707275 h 5856218"/>
              <a:gd name="connsiteX365" fmla="*/ 566057 w 8538822"/>
              <a:gd name="connsiteY365" fmla="*/ 761704 h 5856218"/>
              <a:gd name="connsiteX366" fmla="*/ 522514 w 8538822"/>
              <a:gd name="connsiteY366" fmla="*/ 1077390 h 5856218"/>
              <a:gd name="connsiteX367" fmla="*/ 511628 w 8538822"/>
              <a:gd name="connsiteY367" fmla="*/ 1110047 h 5856218"/>
              <a:gd name="connsiteX368" fmla="*/ 489857 w 8538822"/>
              <a:gd name="connsiteY368" fmla="*/ 1153590 h 5856218"/>
              <a:gd name="connsiteX369" fmla="*/ 457200 w 8538822"/>
              <a:gd name="connsiteY369" fmla="*/ 1327761 h 5856218"/>
              <a:gd name="connsiteX370" fmla="*/ 424542 w 8538822"/>
              <a:gd name="connsiteY370" fmla="*/ 1338647 h 5856218"/>
              <a:gd name="connsiteX371" fmla="*/ 381000 w 8538822"/>
              <a:gd name="connsiteY371" fmla="*/ 1414847 h 5856218"/>
              <a:gd name="connsiteX372" fmla="*/ 206828 w 8538822"/>
              <a:gd name="connsiteY372" fmla="*/ 1469275 h 5856218"/>
              <a:gd name="connsiteX373" fmla="*/ 195942 w 8538822"/>
              <a:gd name="connsiteY373" fmla="*/ 1501932 h 5856218"/>
              <a:gd name="connsiteX374" fmla="*/ 97971 w 8538822"/>
              <a:gd name="connsiteY374" fmla="*/ 1545475 h 5856218"/>
              <a:gd name="connsiteX375" fmla="*/ 32657 w 8538822"/>
              <a:gd name="connsiteY375" fmla="*/ 1578132 h 5856218"/>
              <a:gd name="connsiteX376" fmla="*/ 0 w 8538822"/>
              <a:gd name="connsiteY376" fmla="*/ 1708761 h 5856218"/>
              <a:gd name="connsiteX377" fmla="*/ 32657 w 8538822"/>
              <a:gd name="connsiteY377" fmla="*/ 1926475 h 5856218"/>
              <a:gd name="connsiteX378" fmla="*/ 43542 w 8538822"/>
              <a:gd name="connsiteY378" fmla="*/ 1959132 h 5856218"/>
              <a:gd name="connsiteX379" fmla="*/ 54428 w 8538822"/>
              <a:gd name="connsiteY379" fmla="*/ 2035332 h 5856218"/>
              <a:gd name="connsiteX380" fmla="*/ 76200 w 8538822"/>
              <a:gd name="connsiteY380" fmla="*/ 2057104 h 5856218"/>
              <a:gd name="connsiteX381" fmla="*/ 87085 w 8538822"/>
              <a:gd name="connsiteY381" fmla="*/ 2089761 h 5856218"/>
              <a:gd name="connsiteX382" fmla="*/ 206828 w 8538822"/>
              <a:gd name="connsiteY382" fmla="*/ 2220390 h 5856218"/>
              <a:gd name="connsiteX383" fmla="*/ 293914 w 8538822"/>
              <a:gd name="connsiteY383" fmla="*/ 2274818 h 5856218"/>
              <a:gd name="connsiteX384" fmla="*/ 359228 w 8538822"/>
              <a:gd name="connsiteY384" fmla="*/ 2318361 h 5856218"/>
              <a:gd name="connsiteX385" fmla="*/ 631371 w 8538822"/>
              <a:gd name="connsiteY385" fmla="*/ 2427218 h 5856218"/>
              <a:gd name="connsiteX386" fmla="*/ 696685 w 8538822"/>
              <a:gd name="connsiteY386" fmla="*/ 2438104 h 5856218"/>
              <a:gd name="connsiteX387" fmla="*/ 1055914 w 8538822"/>
              <a:gd name="connsiteY387" fmla="*/ 2416332 h 5856218"/>
              <a:gd name="connsiteX388" fmla="*/ 1077685 w 8538822"/>
              <a:gd name="connsiteY388" fmla="*/ 2383675 h 5856218"/>
              <a:gd name="connsiteX389" fmla="*/ 1088571 w 8538822"/>
              <a:gd name="connsiteY389" fmla="*/ 2318361 h 5856218"/>
              <a:gd name="connsiteX390" fmla="*/ 1077685 w 8538822"/>
              <a:gd name="connsiteY390" fmla="*/ 2209504 h 5856218"/>
              <a:gd name="connsiteX391" fmla="*/ 947057 w 8538822"/>
              <a:gd name="connsiteY391" fmla="*/ 1959132 h 5856218"/>
              <a:gd name="connsiteX392" fmla="*/ 936171 w 8538822"/>
              <a:gd name="connsiteY392" fmla="*/ 1926475 h 5856218"/>
              <a:gd name="connsiteX393" fmla="*/ 892628 w 8538822"/>
              <a:gd name="connsiteY393" fmla="*/ 1882932 h 5856218"/>
              <a:gd name="connsiteX394" fmla="*/ 783771 w 8538822"/>
              <a:gd name="connsiteY394" fmla="*/ 1806732 h 5856218"/>
              <a:gd name="connsiteX395" fmla="*/ 696685 w 8538822"/>
              <a:gd name="connsiteY395" fmla="*/ 1817618 h 5856218"/>
              <a:gd name="connsiteX396" fmla="*/ 642257 w 8538822"/>
              <a:gd name="connsiteY396" fmla="*/ 1850275 h 5856218"/>
              <a:gd name="connsiteX397" fmla="*/ 478971 w 8538822"/>
              <a:gd name="connsiteY397" fmla="*/ 1882932 h 5856218"/>
              <a:gd name="connsiteX398" fmla="*/ 413657 w 8538822"/>
              <a:gd name="connsiteY398" fmla="*/ 2002675 h 5856218"/>
              <a:gd name="connsiteX399" fmla="*/ 337457 w 8538822"/>
              <a:gd name="connsiteY399" fmla="*/ 2089761 h 5856218"/>
              <a:gd name="connsiteX400" fmla="*/ 304800 w 8538822"/>
              <a:gd name="connsiteY400" fmla="*/ 2133304 h 5856218"/>
              <a:gd name="connsiteX401" fmla="*/ 381000 w 8538822"/>
              <a:gd name="connsiteY401" fmla="*/ 2394561 h 5856218"/>
              <a:gd name="connsiteX402" fmla="*/ 402771 w 8538822"/>
              <a:gd name="connsiteY402" fmla="*/ 2459875 h 5856218"/>
              <a:gd name="connsiteX403" fmla="*/ 413657 w 8538822"/>
              <a:gd name="connsiteY403" fmla="*/ 2514304 h 5856218"/>
              <a:gd name="connsiteX404" fmla="*/ 457200 w 8538822"/>
              <a:gd name="connsiteY404" fmla="*/ 2590504 h 5856218"/>
              <a:gd name="connsiteX405" fmla="*/ 511628 w 8538822"/>
              <a:gd name="connsiteY405" fmla="*/ 2753790 h 5856218"/>
              <a:gd name="connsiteX406" fmla="*/ 544285 w 8538822"/>
              <a:gd name="connsiteY406" fmla="*/ 2840875 h 5856218"/>
              <a:gd name="connsiteX407" fmla="*/ 576942 w 8538822"/>
              <a:gd name="connsiteY407" fmla="*/ 2917075 h 5856218"/>
              <a:gd name="connsiteX408" fmla="*/ 598714 w 8538822"/>
              <a:gd name="connsiteY408" fmla="*/ 2982390 h 5856218"/>
              <a:gd name="connsiteX409" fmla="*/ 642257 w 8538822"/>
              <a:gd name="connsiteY409" fmla="*/ 3069475 h 5856218"/>
              <a:gd name="connsiteX410" fmla="*/ 685800 w 8538822"/>
              <a:gd name="connsiteY410" fmla="*/ 3221875 h 5856218"/>
              <a:gd name="connsiteX411" fmla="*/ 696685 w 8538822"/>
              <a:gd name="connsiteY411" fmla="*/ 3298075 h 5856218"/>
              <a:gd name="connsiteX412" fmla="*/ 674914 w 8538822"/>
              <a:gd name="connsiteY412" fmla="*/ 3559332 h 5856218"/>
              <a:gd name="connsiteX413" fmla="*/ 642257 w 8538822"/>
              <a:gd name="connsiteY413" fmla="*/ 3591990 h 5856218"/>
              <a:gd name="connsiteX414" fmla="*/ 609600 w 8538822"/>
              <a:gd name="connsiteY414" fmla="*/ 3635532 h 5856218"/>
              <a:gd name="connsiteX415" fmla="*/ 598714 w 8538822"/>
              <a:gd name="connsiteY415" fmla="*/ 3679075 h 5856218"/>
              <a:gd name="connsiteX416" fmla="*/ 587828 w 8538822"/>
              <a:gd name="connsiteY416" fmla="*/ 3744390 h 5856218"/>
              <a:gd name="connsiteX417" fmla="*/ 555171 w 8538822"/>
              <a:gd name="connsiteY417" fmla="*/ 3798818 h 5856218"/>
              <a:gd name="connsiteX418" fmla="*/ 478971 w 8538822"/>
              <a:gd name="connsiteY418" fmla="*/ 3962104 h 5856218"/>
              <a:gd name="connsiteX419" fmla="*/ 468085 w 8538822"/>
              <a:gd name="connsiteY419" fmla="*/ 4005647 h 5856218"/>
              <a:gd name="connsiteX420" fmla="*/ 446314 w 8538822"/>
              <a:gd name="connsiteY420" fmla="*/ 4147161 h 5856218"/>
              <a:gd name="connsiteX421" fmla="*/ 457200 w 8538822"/>
              <a:gd name="connsiteY421" fmla="*/ 4299561 h 5856218"/>
              <a:gd name="connsiteX422" fmla="*/ 489857 w 8538822"/>
              <a:gd name="connsiteY422" fmla="*/ 4343104 h 5856218"/>
              <a:gd name="connsiteX423" fmla="*/ 511628 w 8538822"/>
              <a:gd name="connsiteY423" fmla="*/ 4408418 h 5856218"/>
              <a:gd name="connsiteX424" fmla="*/ 587828 w 8538822"/>
              <a:gd name="connsiteY424" fmla="*/ 4506390 h 5856218"/>
              <a:gd name="connsiteX425" fmla="*/ 609600 w 8538822"/>
              <a:gd name="connsiteY425" fmla="*/ 4528161 h 5856218"/>
              <a:gd name="connsiteX426" fmla="*/ 696685 w 8538822"/>
              <a:gd name="connsiteY426" fmla="*/ 4582590 h 5856218"/>
              <a:gd name="connsiteX427" fmla="*/ 783771 w 8538822"/>
              <a:gd name="connsiteY427" fmla="*/ 4604361 h 5856218"/>
              <a:gd name="connsiteX428" fmla="*/ 859971 w 8538822"/>
              <a:gd name="connsiteY428" fmla="*/ 4626132 h 5856218"/>
              <a:gd name="connsiteX429" fmla="*/ 903514 w 8538822"/>
              <a:gd name="connsiteY429" fmla="*/ 4637018 h 5856218"/>
              <a:gd name="connsiteX430" fmla="*/ 925285 w 8538822"/>
              <a:gd name="connsiteY430" fmla="*/ 4702332 h 5856218"/>
              <a:gd name="connsiteX431" fmla="*/ 914400 w 8538822"/>
              <a:gd name="connsiteY431" fmla="*/ 4745875 h 5856218"/>
              <a:gd name="connsiteX432" fmla="*/ 598714 w 8538822"/>
              <a:gd name="connsiteY432" fmla="*/ 4822075 h 5856218"/>
              <a:gd name="connsiteX433" fmla="*/ 555171 w 8538822"/>
              <a:gd name="connsiteY433" fmla="*/ 4854732 h 5856218"/>
              <a:gd name="connsiteX434" fmla="*/ 544285 w 8538822"/>
              <a:gd name="connsiteY434" fmla="*/ 5115990 h 5856218"/>
              <a:gd name="connsiteX435" fmla="*/ 587828 w 8538822"/>
              <a:gd name="connsiteY435" fmla="*/ 5224847 h 5856218"/>
              <a:gd name="connsiteX436" fmla="*/ 609600 w 8538822"/>
              <a:gd name="connsiteY436" fmla="*/ 5290161 h 5856218"/>
              <a:gd name="connsiteX437" fmla="*/ 631371 w 8538822"/>
              <a:gd name="connsiteY437" fmla="*/ 5322818 h 5856218"/>
              <a:gd name="connsiteX438" fmla="*/ 653142 w 8538822"/>
              <a:gd name="connsiteY438" fmla="*/ 5377247 h 5856218"/>
              <a:gd name="connsiteX439" fmla="*/ 696685 w 8538822"/>
              <a:gd name="connsiteY439" fmla="*/ 5431675 h 5856218"/>
              <a:gd name="connsiteX440" fmla="*/ 783771 w 8538822"/>
              <a:gd name="connsiteY440" fmla="*/ 5507875 h 5856218"/>
              <a:gd name="connsiteX441" fmla="*/ 925285 w 8538822"/>
              <a:gd name="connsiteY441" fmla="*/ 5605847 h 5856218"/>
              <a:gd name="connsiteX442" fmla="*/ 1001485 w 8538822"/>
              <a:gd name="connsiteY442" fmla="*/ 5660275 h 5856218"/>
              <a:gd name="connsiteX443" fmla="*/ 1219200 w 8538822"/>
              <a:gd name="connsiteY443" fmla="*/ 5758247 h 5856218"/>
              <a:gd name="connsiteX444" fmla="*/ 1317171 w 8538822"/>
              <a:gd name="connsiteY444" fmla="*/ 5801790 h 5856218"/>
              <a:gd name="connsiteX445" fmla="*/ 1513114 w 8538822"/>
              <a:gd name="connsiteY445" fmla="*/ 5834447 h 5856218"/>
              <a:gd name="connsiteX446" fmla="*/ 1970314 w 8538822"/>
              <a:gd name="connsiteY446" fmla="*/ 5856218 h 5856218"/>
              <a:gd name="connsiteX447" fmla="*/ 2394857 w 8538822"/>
              <a:gd name="connsiteY447" fmla="*/ 5823561 h 5856218"/>
              <a:gd name="connsiteX448" fmla="*/ 2514600 w 8538822"/>
              <a:gd name="connsiteY448" fmla="*/ 5801790 h 5856218"/>
              <a:gd name="connsiteX449" fmla="*/ 2677885 w 8538822"/>
              <a:gd name="connsiteY449" fmla="*/ 5714704 h 5856218"/>
              <a:gd name="connsiteX450" fmla="*/ 2754085 w 8538822"/>
              <a:gd name="connsiteY450" fmla="*/ 5682047 h 5856218"/>
              <a:gd name="connsiteX451" fmla="*/ 2852057 w 8538822"/>
              <a:gd name="connsiteY451" fmla="*/ 5616732 h 5856218"/>
              <a:gd name="connsiteX452" fmla="*/ 3091542 w 8538822"/>
              <a:gd name="connsiteY452" fmla="*/ 5529647 h 5856218"/>
              <a:gd name="connsiteX453" fmla="*/ 3363685 w 8538822"/>
              <a:gd name="connsiteY453" fmla="*/ 5355475 h 5856218"/>
              <a:gd name="connsiteX454" fmla="*/ 3396342 w 8538822"/>
              <a:gd name="connsiteY454" fmla="*/ 5290161 h 5856218"/>
              <a:gd name="connsiteX455" fmla="*/ 3407228 w 8538822"/>
              <a:gd name="connsiteY455" fmla="*/ 5235732 h 5856218"/>
              <a:gd name="connsiteX456" fmla="*/ 3450771 w 8538822"/>
              <a:gd name="connsiteY456" fmla="*/ 5181304 h 5856218"/>
              <a:gd name="connsiteX457" fmla="*/ 3461657 w 8538822"/>
              <a:gd name="connsiteY457" fmla="*/ 5018018 h 5856218"/>
              <a:gd name="connsiteX458" fmla="*/ 3439885 w 8538822"/>
              <a:gd name="connsiteY458" fmla="*/ 5083332 h 5856218"/>
              <a:gd name="connsiteX459" fmla="*/ 3450771 w 8538822"/>
              <a:gd name="connsiteY459" fmla="*/ 5192190 h 5856218"/>
              <a:gd name="connsiteX460" fmla="*/ 3505200 w 8538822"/>
              <a:gd name="connsiteY460" fmla="*/ 5279275 h 5856218"/>
              <a:gd name="connsiteX461" fmla="*/ 3537857 w 8538822"/>
              <a:gd name="connsiteY461" fmla="*/ 5344590 h 5856218"/>
              <a:gd name="connsiteX462" fmla="*/ 3581400 w 8538822"/>
              <a:gd name="connsiteY462" fmla="*/ 5388132 h 5856218"/>
              <a:gd name="connsiteX463" fmla="*/ 3668485 w 8538822"/>
              <a:gd name="connsiteY463" fmla="*/ 5529647 h 5856218"/>
              <a:gd name="connsiteX464" fmla="*/ 3733800 w 8538822"/>
              <a:gd name="connsiteY464" fmla="*/ 5605847 h 5856218"/>
              <a:gd name="connsiteX465" fmla="*/ 3777342 w 8538822"/>
              <a:gd name="connsiteY465" fmla="*/ 5638504 h 5856218"/>
              <a:gd name="connsiteX466" fmla="*/ 4180114 w 8538822"/>
              <a:gd name="connsiteY466" fmla="*/ 5649390 h 5856218"/>
              <a:gd name="connsiteX467" fmla="*/ 5236028 w 8538822"/>
              <a:gd name="connsiteY467" fmla="*/ 5638504 h 5856218"/>
              <a:gd name="connsiteX468" fmla="*/ 5268685 w 8538822"/>
              <a:gd name="connsiteY468" fmla="*/ 5616732 h 5856218"/>
              <a:gd name="connsiteX469" fmla="*/ 5366657 w 8538822"/>
              <a:gd name="connsiteY469" fmla="*/ 5573190 h 5856218"/>
              <a:gd name="connsiteX470" fmla="*/ 5399314 w 8538822"/>
              <a:gd name="connsiteY470" fmla="*/ 5540532 h 5856218"/>
              <a:gd name="connsiteX471" fmla="*/ 5508171 w 8538822"/>
              <a:gd name="connsiteY471" fmla="*/ 5486104 h 5856218"/>
              <a:gd name="connsiteX472" fmla="*/ 5551714 w 8538822"/>
              <a:gd name="connsiteY472" fmla="*/ 5442561 h 5856218"/>
              <a:gd name="connsiteX473" fmla="*/ 5671457 w 8538822"/>
              <a:gd name="connsiteY473" fmla="*/ 5355475 h 5856218"/>
              <a:gd name="connsiteX474" fmla="*/ 5725885 w 8538822"/>
              <a:gd name="connsiteY474" fmla="*/ 5333704 h 5856218"/>
              <a:gd name="connsiteX475" fmla="*/ 5867400 w 8538822"/>
              <a:gd name="connsiteY475" fmla="*/ 5235732 h 5856218"/>
              <a:gd name="connsiteX476" fmla="*/ 5910942 w 8538822"/>
              <a:gd name="connsiteY476" fmla="*/ 5257504 h 5856218"/>
              <a:gd name="connsiteX477" fmla="*/ 5943600 w 8538822"/>
              <a:gd name="connsiteY477" fmla="*/ 5301047 h 5856218"/>
              <a:gd name="connsiteX478" fmla="*/ 6052457 w 8538822"/>
              <a:gd name="connsiteY478" fmla="*/ 5431675 h 5856218"/>
              <a:gd name="connsiteX479" fmla="*/ 6117771 w 8538822"/>
              <a:gd name="connsiteY479" fmla="*/ 5518761 h 5856218"/>
              <a:gd name="connsiteX480" fmla="*/ 6248400 w 8538822"/>
              <a:gd name="connsiteY480" fmla="*/ 5616732 h 5856218"/>
              <a:gd name="connsiteX481" fmla="*/ 6346371 w 8538822"/>
              <a:gd name="connsiteY481" fmla="*/ 5649390 h 5856218"/>
              <a:gd name="connsiteX482" fmla="*/ 6433457 w 8538822"/>
              <a:gd name="connsiteY482" fmla="*/ 5692932 h 5856218"/>
              <a:gd name="connsiteX483" fmla="*/ 6520542 w 8538822"/>
              <a:gd name="connsiteY483" fmla="*/ 5714704 h 5856218"/>
              <a:gd name="connsiteX484" fmla="*/ 6662057 w 8538822"/>
              <a:gd name="connsiteY484" fmla="*/ 5758247 h 5856218"/>
              <a:gd name="connsiteX485" fmla="*/ 6803571 w 8538822"/>
              <a:gd name="connsiteY485" fmla="*/ 5769132 h 5856218"/>
              <a:gd name="connsiteX486" fmla="*/ 7391400 w 8538822"/>
              <a:gd name="connsiteY486" fmla="*/ 5747361 h 5856218"/>
              <a:gd name="connsiteX487" fmla="*/ 7641771 w 8538822"/>
              <a:gd name="connsiteY487" fmla="*/ 5627618 h 5856218"/>
              <a:gd name="connsiteX488" fmla="*/ 7717971 w 8538822"/>
              <a:gd name="connsiteY488" fmla="*/ 5584075 h 5856218"/>
              <a:gd name="connsiteX489" fmla="*/ 7870371 w 8538822"/>
              <a:gd name="connsiteY489" fmla="*/ 5464332 h 5856218"/>
              <a:gd name="connsiteX490" fmla="*/ 8055428 w 8538822"/>
              <a:gd name="connsiteY490" fmla="*/ 5355475 h 5856218"/>
              <a:gd name="connsiteX491" fmla="*/ 8164285 w 8538822"/>
              <a:gd name="connsiteY491" fmla="*/ 5126875 h 5856218"/>
              <a:gd name="connsiteX492" fmla="*/ 8207828 w 8538822"/>
              <a:gd name="connsiteY492" fmla="*/ 5018018 h 5856218"/>
              <a:gd name="connsiteX493" fmla="*/ 8273142 w 8538822"/>
              <a:gd name="connsiteY493" fmla="*/ 4887390 h 5856218"/>
              <a:gd name="connsiteX494" fmla="*/ 8316685 w 8538822"/>
              <a:gd name="connsiteY494" fmla="*/ 4756761 h 5856218"/>
              <a:gd name="connsiteX495" fmla="*/ 8392885 w 8538822"/>
              <a:gd name="connsiteY495" fmla="*/ 4615247 h 5856218"/>
              <a:gd name="connsiteX496" fmla="*/ 8501742 w 8538822"/>
              <a:gd name="connsiteY496" fmla="*/ 4353990 h 5856218"/>
              <a:gd name="connsiteX497" fmla="*/ 8458200 w 8538822"/>
              <a:gd name="connsiteY497" fmla="*/ 4005647 h 5856218"/>
              <a:gd name="connsiteX498" fmla="*/ 8403771 w 8538822"/>
              <a:gd name="connsiteY498" fmla="*/ 3896790 h 5856218"/>
              <a:gd name="connsiteX499" fmla="*/ 8175171 w 8538822"/>
              <a:gd name="connsiteY499" fmla="*/ 3689961 h 5856218"/>
              <a:gd name="connsiteX500" fmla="*/ 8066314 w 8538822"/>
              <a:gd name="connsiteY500" fmla="*/ 3635532 h 5856218"/>
              <a:gd name="connsiteX501" fmla="*/ 7990114 w 8538822"/>
              <a:gd name="connsiteY501" fmla="*/ 3591990 h 5856218"/>
              <a:gd name="connsiteX502" fmla="*/ 7663542 w 8538822"/>
              <a:gd name="connsiteY502" fmla="*/ 3504904 h 5856218"/>
              <a:gd name="connsiteX503" fmla="*/ 7326085 w 8538822"/>
              <a:gd name="connsiteY503" fmla="*/ 3548447 h 5856218"/>
              <a:gd name="connsiteX504" fmla="*/ 7206342 w 8538822"/>
              <a:gd name="connsiteY504" fmla="*/ 3679075 h 5856218"/>
              <a:gd name="connsiteX505" fmla="*/ 7151914 w 8538822"/>
              <a:gd name="connsiteY505" fmla="*/ 3787932 h 5856218"/>
              <a:gd name="connsiteX506" fmla="*/ 7043057 w 8538822"/>
              <a:gd name="connsiteY506" fmla="*/ 4005647 h 5856218"/>
              <a:gd name="connsiteX507" fmla="*/ 6955971 w 8538822"/>
              <a:gd name="connsiteY507" fmla="*/ 4223361 h 5856218"/>
              <a:gd name="connsiteX508" fmla="*/ 6988628 w 8538822"/>
              <a:gd name="connsiteY508" fmla="*/ 4811190 h 5856218"/>
              <a:gd name="connsiteX509" fmla="*/ 7130142 w 8538822"/>
              <a:gd name="connsiteY509" fmla="*/ 5072447 h 5856218"/>
              <a:gd name="connsiteX510" fmla="*/ 7184571 w 8538822"/>
              <a:gd name="connsiteY510" fmla="*/ 5170418 h 5856218"/>
              <a:gd name="connsiteX511" fmla="*/ 7380514 w 8538822"/>
              <a:gd name="connsiteY511" fmla="*/ 5322818 h 5856218"/>
              <a:gd name="connsiteX512" fmla="*/ 7467600 w 8538822"/>
              <a:gd name="connsiteY512" fmla="*/ 5366361 h 5856218"/>
              <a:gd name="connsiteX513" fmla="*/ 7620000 w 8538822"/>
              <a:gd name="connsiteY513" fmla="*/ 5431675 h 5856218"/>
              <a:gd name="connsiteX514" fmla="*/ 7685314 w 8538822"/>
              <a:gd name="connsiteY514" fmla="*/ 5420790 h 5856218"/>
              <a:gd name="connsiteX515" fmla="*/ 7739742 w 8538822"/>
              <a:gd name="connsiteY515" fmla="*/ 5333704 h 5856218"/>
              <a:gd name="connsiteX516" fmla="*/ 7750628 w 8538822"/>
              <a:gd name="connsiteY516" fmla="*/ 5257504 h 5856218"/>
              <a:gd name="connsiteX517" fmla="*/ 7674428 w 8538822"/>
              <a:gd name="connsiteY517" fmla="*/ 4887390 h 5856218"/>
              <a:gd name="connsiteX518" fmla="*/ 7576457 w 8538822"/>
              <a:gd name="connsiteY518" fmla="*/ 4680561 h 5856218"/>
              <a:gd name="connsiteX519" fmla="*/ 7511142 w 8538822"/>
              <a:gd name="connsiteY519" fmla="*/ 4626132 h 5856218"/>
              <a:gd name="connsiteX520" fmla="*/ 7478485 w 8538822"/>
              <a:gd name="connsiteY520" fmla="*/ 4647904 h 5856218"/>
              <a:gd name="connsiteX521" fmla="*/ 7424057 w 8538822"/>
              <a:gd name="connsiteY521" fmla="*/ 4680561 h 5856218"/>
              <a:gd name="connsiteX522" fmla="*/ 7391400 w 8538822"/>
              <a:gd name="connsiteY522" fmla="*/ 4724104 h 5856218"/>
              <a:gd name="connsiteX523" fmla="*/ 7347857 w 8538822"/>
              <a:gd name="connsiteY523" fmla="*/ 4767647 h 5856218"/>
              <a:gd name="connsiteX524" fmla="*/ 7336971 w 8538822"/>
              <a:gd name="connsiteY524" fmla="*/ 4832961 h 5856218"/>
              <a:gd name="connsiteX525" fmla="*/ 7326085 w 8538822"/>
              <a:gd name="connsiteY525" fmla="*/ 4887390 h 5856218"/>
              <a:gd name="connsiteX526" fmla="*/ 7369628 w 8538822"/>
              <a:gd name="connsiteY526" fmla="*/ 5083332 h 5856218"/>
              <a:gd name="connsiteX527" fmla="*/ 7511142 w 8538822"/>
              <a:gd name="connsiteY527" fmla="*/ 5235732 h 5856218"/>
              <a:gd name="connsiteX528" fmla="*/ 7565571 w 8538822"/>
              <a:gd name="connsiteY528" fmla="*/ 5257504 h 5856218"/>
              <a:gd name="connsiteX529" fmla="*/ 7620000 w 8538822"/>
              <a:gd name="connsiteY529" fmla="*/ 5246618 h 5856218"/>
              <a:gd name="connsiteX530" fmla="*/ 7630885 w 8538822"/>
              <a:gd name="connsiteY530" fmla="*/ 5115990 h 5856218"/>
              <a:gd name="connsiteX531" fmla="*/ 7587342 w 8538822"/>
              <a:gd name="connsiteY531" fmla="*/ 5126875 h 5856218"/>
              <a:gd name="connsiteX532" fmla="*/ 7576457 w 8538822"/>
              <a:gd name="connsiteY532" fmla="*/ 5159532 h 5856218"/>
              <a:gd name="connsiteX533" fmla="*/ 7554685 w 8538822"/>
              <a:gd name="connsiteY533" fmla="*/ 5181304 h 5856218"/>
              <a:gd name="connsiteX534" fmla="*/ 7576457 w 8538822"/>
              <a:gd name="connsiteY534" fmla="*/ 5257504 h 5856218"/>
              <a:gd name="connsiteX535" fmla="*/ 7609114 w 8538822"/>
              <a:gd name="connsiteY535" fmla="*/ 5235732 h 5856218"/>
              <a:gd name="connsiteX536" fmla="*/ 7620000 w 8538822"/>
              <a:gd name="connsiteY536" fmla="*/ 5181304 h 5856218"/>
              <a:gd name="connsiteX537" fmla="*/ 7609114 w 8538822"/>
              <a:gd name="connsiteY537" fmla="*/ 5105104 h 5856218"/>
              <a:gd name="connsiteX538" fmla="*/ 7576457 w 8538822"/>
              <a:gd name="connsiteY538" fmla="*/ 5115990 h 5856218"/>
              <a:gd name="connsiteX539" fmla="*/ 7565571 w 8538822"/>
              <a:gd name="connsiteY539" fmla="*/ 5170418 h 5856218"/>
              <a:gd name="connsiteX540" fmla="*/ 7554685 w 8538822"/>
              <a:gd name="connsiteY540" fmla="*/ 5213961 h 5856218"/>
              <a:gd name="connsiteX541" fmla="*/ 7576457 w 8538822"/>
              <a:gd name="connsiteY541" fmla="*/ 5279275 h 5856218"/>
              <a:gd name="connsiteX542" fmla="*/ 7609114 w 8538822"/>
              <a:gd name="connsiteY542" fmla="*/ 5290161 h 5856218"/>
              <a:gd name="connsiteX543" fmla="*/ 7630885 w 8538822"/>
              <a:gd name="connsiteY543" fmla="*/ 5224847 h 5856218"/>
              <a:gd name="connsiteX544" fmla="*/ 7620000 w 8538822"/>
              <a:gd name="connsiteY544" fmla="*/ 5115990 h 5856218"/>
              <a:gd name="connsiteX545" fmla="*/ 7598228 w 8538822"/>
              <a:gd name="connsiteY545" fmla="*/ 5083332 h 5856218"/>
              <a:gd name="connsiteX546" fmla="*/ 7576457 w 8538822"/>
              <a:gd name="connsiteY546" fmla="*/ 5105104 h 5856218"/>
              <a:gd name="connsiteX547" fmla="*/ 7554685 w 8538822"/>
              <a:gd name="connsiteY547" fmla="*/ 5181304 h 5856218"/>
              <a:gd name="connsiteX548" fmla="*/ 7576457 w 8538822"/>
              <a:gd name="connsiteY548" fmla="*/ 5224847 h 5856218"/>
              <a:gd name="connsiteX549" fmla="*/ 7609114 w 8538822"/>
              <a:gd name="connsiteY549" fmla="*/ 5213961 h 5856218"/>
              <a:gd name="connsiteX550" fmla="*/ 7609114 w 8538822"/>
              <a:gd name="connsiteY550" fmla="*/ 5105104 h 5856218"/>
              <a:gd name="connsiteX551" fmla="*/ 7587342 w 8538822"/>
              <a:gd name="connsiteY551" fmla="*/ 5083332 h 5856218"/>
              <a:gd name="connsiteX552" fmla="*/ 7576457 w 8538822"/>
              <a:gd name="connsiteY552" fmla="*/ 5115990 h 585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</a:cxnLst>
            <a:rect l="l" t="t" r="r" b="b"/>
            <a:pathLst>
              <a:path w="8538822" h="5856218">
                <a:moveTo>
                  <a:pt x="1774371" y="587532"/>
                </a:moveTo>
                <a:cubicBezTo>
                  <a:pt x="1785257" y="591161"/>
                  <a:pt x="1797848" y="591533"/>
                  <a:pt x="1807028" y="598418"/>
                </a:cubicBezTo>
                <a:cubicBezTo>
                  <a:pt x="1827554" y="613813"/>
                  <a:pt x="1838508" y="641373"/>
                  <a:pt x="1861457" y="652847"/>
                </a:cubicBezTo>
                <a:lnTo>
                  <a:pt x="1905000" y="674618"/>
                </a:lnTo>
                <a:cubicBezTo>
                  <a:pt x="1947524" y="717144"/>
                  <a:pt x="1902903" y="679012"/>
                  <a:pt x="1959428" y="707275"/>
                </a:cubicBezTo>
                <a:cubicBezTo>
                  <a:pt x="2029349" y="742235"/>
                  <a:pt x="1948565" y="720680"/>
                  <a:pt x="2046514" y="750818"/>
                </a:cubicBezTo>
                <a:cubicBezTo>
                  <a:pt x="2088925" y="763868"/>
                  <a:pt x="2152833" y="778054"/>
                  <a:pt x="2198914" y="783475"/>
                </a:cubicBezTo>
                <a:cubicBezTo>
                  <a:pt x="2238718" y="788158"/>
                  <a:pt x="2278743" y="790732"/>
                  <a:pt x="2318657" y="794361"/>
                </a:cubicBezTo>
                <a:lnTo>
                  <a:pt x="2960914" y="783475"/>
                </a:lnTo>
                <a:cubicBezTo>
                  <a:pt x="2972382" y="783105"/>
                  <a:pt x="2982501" y="775609"/>
                  <a:pt x="2993571" y="772590"/>
                </a:cubicBezTo>
                <a:cubicBezTo>
                  <a:pt x="3078826" y="749339"/>
                  <a:pt x="3068287" y="752880"/>
                  <a:pt x="3145971" y="739932"/>
                </a:cubicBezTo>
                <a:cubicBezTo>
                  <a:pt x="3156857" y="729046"/>
                  <a:pt x="3164560" y="713527"/>
                  <a:pt x="3178628" y="707275"/>
                </a:cubicBezTo>
                <a:cubicBezTo>
                  <a:pt x="3198797" y="698311"/>
                  <a:pt x="3222529" y="701743"/>
                  <a:pt x="3243942" y="696390"/>
                </a:cubicBezTo>
                <a:cubicBezTo>
                  <a:pt x="3266206" y="690824"/>
                  <a:pt x="3287689" y="682461"/>
                  <a:pt x="3309257" y="674618"/>
                </a:cubicBezTo>
                <a:cubicBezTo>
                  <a:pt x="3471671" y="615558"/>
                  <a:pt x="3258541" y="685481"/>
                  <a:pt x="3418114" y="641961"/>
                </a:cubicBezTo>
                <a:cubicBezTo>
                  <a:pt x="3487067" y="623156"/>
                  <a:pt x="3477430" y="614398"/>
                  <a:pt x="3548742" y="609304"/>
                </a:cubicBezTo>
                <a:cubicBezTo>
                  <a:pt x="3628450" y="603610"/>
                  <a:pt x="3708399" y="602047"/>
                  <a:pt x="3788228" y="598418"/>
                </a:cubicBezTo>
                <a:cubicBezTo>
                  <a:pt x="3809999" y="594789"/>
                  <a:pt x="3832876" y="595282"/>
                  <a:pt x="3853542" y="587532"/>
                </a:cubicBezTo>
                <a:cubicBezTo>
                  <a:pt x="3863152" y="583928"/>
                  <a:pt x="3865881" y="569804"/>
                  <a:pt x="3875314" y="565761"/>
                </a:cubicBezTo>
                <a:cubicBezTo>
                  <a:pt x="3892320" y="558473"/>
                  <a:pt x="3911792" y="559362"/>
                  <a:pt x="3929742" y="554875"/>
                </a:cubicBezTo>
                <a:cubicBezTo>
                  <a:pt x="3940874" y="552092"/>
                  <a:pt x="3950968" y="544984"/>
                  <a:pt x="3962400" y="543990"/>
                </a:cubicBezTo>
                <a:cubicBezTo>
                  <a:pt x="4034789" y="537695"/>
                  <a:pt x="4107543" y="536733"/>
                  <a:pt x="4180114" y="533104"/>
                </a:cubicBezTo>
                <a:lnTo>
                  <a:pt x="6477000" y="543990"/>
                </a:lnTo>
                <a:cubicBezTo>
                  <a:pt x="6701263" y="545851"/>
                  <a:pt x="6795533" y="555562"/>
                  <a:pt x="6999514" y="565761"/>
                </a:cubicBezTo>
                <a:lnTo>
                  <a:pt x="7239000" y="576647"/>
                </a:lnTo>
                <a:cubicBezTo>
                  <a:pt x="7260771" y="583904"/>
                  <a:pt x="7282050" y="592852"/>
                  <a:pt x="7304314" y="598418"/>
                </a:cubicBezTo>
                <a:cubicBezTo>
                  <a:pt x="7325727" y="603771"/>
                  <a:pt x="7348302" y="603617"/>
                  <a:pt x="7369628" y="609304"/>
                </a:cubicBezTo>
                <a:cubicBezTo>
                  <a:pt x="7402889" y="618174"/>
                  <a:pt x="7434204" y="633612"/>
                  <a:pt x="7467600" y="641961"/>
                </a:cubicBezTo>
                <a:cubicBezTo>
                  <a:pt x="7522274" y="655630"/>
                  <a:pt x="7496949" y="648116"/>
                  <a:pt x="7543800" y="663732"/>
                </a:cubicBezTo>
                <a:cubicBezTo>
                  <a:pt x="7631931" y="722488"/>
                  <a:pt x="7514563" y="649529"/>
                  <a:pt x="7620000" y="696390"/>
                </a:cubicBezTo>
                <a:cubicBezTo>
                  <a:pt x="7639334" y="704983"/>
                  <a:pt x="7656409" y="717958"/>
                  <a:pt x="7674428" y="729047"/>
                </a:cubicBezTo>
                <a:cubicBezTo>
                  <a:pt x="7703582" y="746988"/>
                  <a:pt x="7737309" y="759269"/>
                  <a:pt x="7761514" y="783475"/>
                </a:cubicBezTo>
                <a:cubicBezTo>
                  <a:pt x="7794759" y="816722"/>
                  <a:pt x="7774105" y="800657"/>
                  <a:pt x="7826828" y="827018"/>
                </a:cubicBezTo>
                <a:cubicBezTo>
                  <a:pt x="7955176" y="955366"/>
                  <a:pt x="7727838" y="730432"/>
                  <a:pt x="7913914" y="903218"/>
                </a:cubicBezTo>
                <a:cubicBezTo>
                  <a:pt x="7947757" y="934644"/>
                  <a:pt x="7984174" y="964243"/>
                  <a:pt x="8011885" y="1001190"/>
                </a:cubicBezTo>
                <a:cubicBezTo>
                  <a:pt x="8022771" y="1015704"/>
                  <a:pt x="8031713" y="1031903"/>
                  <a:pt x="8044542" y="1044732"/>
                </a:cubicBezTo>
                <a:cubicBezTo>
                  <a:pt x="8057371" y="1057561"/>
                  <a:pt x="8074525" y="1065336"/>
                  <a:pt x="8088085" y="1077390"/>
                </a:cubicBezTo>
                <a:cubicBezTo>
                  <a:pt x="8107262" y="1094436"/>
                  <a:pt x="8124371" y="1113675"/>
                  <a:pt x="8142514" y="1131818"/>
                </a:cubicBezTo>
                <a:cubicBezTo>
                  <a:pt x="8201943" y="1250678"/>
                  <a:pt x="8125139" y="1115072"/>
                  <a:pt x="8196942" y="1197132"/>
                </a:cubicBezTo>
                <a:cubicBezTo>
                  <a:pt x="8227591" y="1232160"/>
                  <a:pt x="8242362" y="1266200"/>
                  <a:pt x="8262257" y="1305990"/>
                </a:cubicBezTo>
                <a:cubicBezTo>
                  <a:pt x="8251371" y="1324133"/>
                  <a:pt x="8227685" y="1339347"/>
                  <a:pt x="8229600" y="1360418"/>
                </a:cubicBezTo>
                <a:cubicBezTo>
                  <a:pt x="8231969" y="1386476"/>
                  <a:pt x="8260737" y="1402694"/>
                  <a:pt x="8273142" y="1425732"/>
                </a:cubicBezTo>
                <a:cubicBezTo>
                  <a:pt x="8286244" y="1450063"/>
                  <a:pt x="8293441" y="1477215"/>
                  <a:pt x="8305800" y="1501932"/>
                </a:cubicBezTo>
                <a:cubicBezTo>
                  <a:pt x="8315262" y="1520856"/>
                  <a:pt x="8330401" y="1536797"/>
                  <a:pt x="8338457" y="1556361"/>
                </a:cubicBezTo>
                <a:cubicBezTo>
                  <a:pt x="8355933" y="1598802"/>
                  <a:pt x="8364954" y="1644374"/>
                  <a:pt x="8382000" y="1686990"/>
                </a:cubicBezTo>
                <a:cubicBezTo>
                  <a:pt x="8389257" y="1705133"/>
                  <a:pt x="8397093" y="1723054"/>
                  <a:pt x="8403771" y="1741418"/>
                </a:cubicBezTo>
                <a:cubicBezTo>
                  <a:pt x="8411614" y="1762985"/>
                  <a:pt x="8417304" y="1785313"/>
                  <a:pt x="8425542" y="1806732"/>
                </a:cubicBezTo>
                <a:cubicBezTo>
                  <a:pt x="8435462" y="1832524"/>
                  <a:pt x="8447314" y="1857532"/>
                  <a:pt x="8458200" y="1882932"/>
                </a:cubicBezTo>
                <a:cubicBezTo>
                  <a:pt x="8461828" y="1908332"/>
                  <a:pt x="8463709" y="1934044"/>
                  <a:pt x="8469085" y="1959132"/>
                </a:cubicBezTo>
                <a:cubicBezTo>
                  <a:pt x="8474620" y="1984962"/>
                  <a:pt x="8486131" y="2009342"/>
                  <a:pt x="8490857" y="2035332"/>
                </a:cubicBezTo>
                <a:cubicBezTo>
                  <a:pt x="8500680" y="2089357"/>
                  <a:pt x="8503601" y="2144455"/>
                  <a:pt x="8512628" y="2198618"/>
                </a:cubicBezTo>
                <a:cubicBezTo>
                  <a:pt x="8518128" y="2231617"/>
                  <a:pt x="8527143" y="2263933"/>
                  <a:pt x="8534400" y="2296590"/>
                </a:cubicBezTo>
                <a:cubicBezTo>
                  <a:pt x="8530771" y="2372790"/>
                  <a:pt x="8528176" y="2449046"/>
                  <a:pt x="8523514" y="2525190"/>
                </a:cubicBezTo>
                <a:cubicBezTo>
                  <a:pt x="8504257" y="2839712"/>
                  <a:pt x="8538822" y="2737290"/>
                  <a:pt x="8479971" y="2884418"/>
                </a:cubicBezTo>
                <a:cubicBezTo>
                  <a:pt x="8472502" y="2996452"/>
                  <a:pt x="8475795" y="3054028"/>
                  <a:pt x="8447314" y="3156561"/>
                </a:cubicBezTo>
                <a:cubicBezTo>
                  <a:pt x="8439016" y="3186433"/>
                  <a:pt x="8425543" y="3214618"/>
                  <a:pt x="8414657" y="3243647"/>
                </a:cubicBezTo>
                <a:cubicBezTo>
                  <a:pt x="8408150" y="3282688"/>
                  <a:pt x="8399396" y="3350370"/>
                  <a:pt x="8382000" y="3385161"/>
                </a:cubicBezTo>
                <a:cubicBezTo>
                  <a:pt x="8330156" y="3488850"/>
                  <a:pt x="8320164" y="3445624"/>
                  <a:pt x="8240485" y="3537561"/>
                </a:cubicBezTo>
                <a:cubicBezTo>
                  <a:pt x="8218066" y="3563430"/>
                  <a:pt x="8201366" y="3594029"/>
                  <a:pt x="8186057" y="3624647"/>
                </a:cubicBezTo>
                <a:cubicBezTo>
                  <a:pt x="8168580" y="3659602"/>
                  <a:pt x="8159992" y="3698549"/>
                  <a:pt x="8142514" y="3733504"/>
                </a:cubicBezTo>
                <a:cubicBezTo>
                  <a:pt x="8109100" y="3800333"/>
                  <a:pt x="8059191" y="3859229"/>
                  <a:pt x="8033657" y="3929447"/>
                </a:cubicBezTo>
                <a:cubicBezTo>
                  <a:pt x="8019143" y="3969361"/>
                  <a:pt x="8015308" y="4014998"/>
                  <a:pt x="7990114" y="4049190"/>
                </a:cubicBezTo>
                <a:cubicBezTo>
                  <a:pt x="7710535" y="4428618"/>
                  <a:pt x="8040576" y="3852320"/>
                  <a:pt x="7794171" y="4234247"/>
                </a:cubicBezTo>
                <a:cubicBezTo>
                  <a:pt x="7768060" y="4274719"/>
                  <a:pt x="7647470" y="4531724"/>
                  <a:pt x="7576457" y="4593475"/>
                </a:cubicBezTo>
                <a:cubicBezTo>
                  <a:pt x="7528559" y="4635126"/>
                  <a:pt x="7466265" y="4656661"/>
                  <a:pt x="7413171" y="4691447"/>
                </a:cubicBezTo>
                <a:cubicBezTo>
                  <a:pt x="7360952" y="4725659"/>
                  <a:pt x="7313710" y="4767217"/>
                  <a:pt x="7260771" y="4800304"/>
                </a:cubicBezTo>
                <a:cubicBezTo>
                  <a:pt x="7197411" y="4839904"/>
                  <a:pt x="7128897" y="4870720"/>
                  <a:pt x="7064828" y="4909161"/>
                </a:cubicBezTo>
                <a:cubicBezTo>
                  <a:pt x="6947414" y="4979610"/>
                  <a:pt x="6832599" y="5054304"/>
                  <a:pt x="6716485" y="5126875"/>
                </a:cubicBezTo>
                <a:cubicBezTo>
                  <a:pt x="6615899" y="5189741"/>
                  <a:pt x="6509460" y="5261483"/>
                  <a:pt x="6400800" y="5311932"/>
                </a:cubicBezTo>
                <a:cubicBezTo>
                  <a:pt x="6232141" y="5390238"/>
                  <a:pt x="6263968" y="5361884"/>
                  <a:pt x="6106885" y="5420790"/>
                </a:cubicBezTo>
                <a:cubicBezTo>
                  <a:pt x="5902557" y="5497413"/>
                  <a:pt x="6053845" y="5461111"/>
                  <a:pt x="5856514" y="5496990"/>
                </a:cubicBezTo>
                <a:cubicBezTo>
                  <a:pt x="5700485" y="5489733"/>
                  <a:pt x="5542500" y="5500897"/>
                  <a:pt x="5388428" y="5475218"/>
                </a:cubicBezTo>
                <a:cubicBezTo>
                  <a:pt x="5224944" y="5447971"/>
                  <a:pt x="5165676" y="5385613"/>
                  <a:pt x="5040085" y="5322818"/>
                </a:cubicBezTo>
                <a:cubicBezTo>
                  <a:pt x="5000870" y="5303210"/>
                  <a:pt x="4959214" y="5288671"/>
                  <a:pt x="4920342" y="5268390"/>
                </a:cubicBezTo>
                <a:cubicBezTo>
                  <a:pt x="4875650" y="5245072"/>
                  <a:pt x="4833884" y="5216483"/>
                  <a:pt x="4789714" y="5192190"/>
                </a:cubicBezTo>
                <a:cubicBezTo>
                  <a:pt x="4761276" y="5176549"/>
                  <a:pt x="4729413" y="5166974"/>
                  <a:pt x="4702628" y="5148647"/>
                </a:cubicBezTo>
                <a:cubicBezTo>
                  <a:pt x="4660065" y="5119525"/>
                  <a:pt x="4582885" y="5050675"/>
                  <a:pt x="4582885" y="5050675"/>
                </a:cubicBezTo>
                <a:cubicBezTo>
                  <a:pt x="4507388" y="4899677"/>
                  <a:pt x="4610478" y="5136476"/>
                  <a:pt x="4593771" y="4952704"/>
                </a:cubicBezTo>
                <a:cubicBezTo>
                  <a:pt x="4591402" y="4926646"/>
                  <a:pt x="4564742" y="4909161"/>
                  <a:pt x="4550228" y="4887390"/>
                </a:cubicBezTo>
                <a:cubicBezTo>
                  <a:pt x="4542971" y="4865618"/>
                  <a:pt x="4536980" y="4843383"/>
                  <a:pt x="4528457" y="4822075"/>
                </a:cubicBezTo>
                <a:cubicBezTo>
                  <a:pt x="4490507" y="4727199"/>
                  <a:pt x="4519367" y="4829264"/>
                  <a:pt x="4495800" y="4734990"/>
                </a:cubicBezTo>
                <a:cubicBezTo>
                  <a:pt x="4503057" y="4666047"/>
                  <a:pt x="4502845" y="4595903"/>
                  <a:pt x="4517571" y="4528161"/>
                </a:cubicBezTo>
                <a:cubicBezTo>
                  <a:pt x="4521425" y="4510432"/>
                  <a:pt x="4540894" y="4500175"/>
                  <a:pt x="4550228" y="4484618"/>
                </a:cubicBezTo>
                <a:cubicBezTo>
                  <a:pt x="4602921" y="4396796"/>
                  <a:pt x="4556649" y="4436050"/>
                  <a:pt x="4637314" y="4364875"/>
                </a:cubicBezTo>
                <a:cubicBezTo>
                  <a:pt x="4679815" y="4327374"/>
                  <a:pt x="4718730" y="4284139"/>
                  <a:pt x="4767942" y="4256018"/>
                </a:cubicBezTo>
                <a:cubicBezTo>
                  <a:pt x="4979514" y="4135119"/>
                  <a:pt x="4873803" y="4187416"/>
                  <a:pt x="5127171" y="4081847"/>
                </a:cubicBezTo>
                <a:cubicBezTo>
                  <a:pt x="5145209" y="4074331"/>
                  <a:pt x="5165030" y="4070432"/>
                  <a:pt x="5181600" y="4060075"/>
                </a:cubicBezTo>
                <a:cubicBezTo>
                  <a:pt x="5210628" y="4041932"/>
                  <a:pt x="5236902" y="4018360"/>
                  <a:pt x="5268685" y="4005647"/>
                </a:cubicBezTo>
                <a:cubicBezTo>
                  <a:pt x="5292508" y="3996118"/>
                  <a:pt x="5319576" y="3998979"/>
                  <a:pt x="5344885" y="3994761"/>
                </a:cubicBezTo>
                <a:cubicBezTo>
                  <a:pt x="5363136" y="3991719"/>
                  <a:pt x="5381171" y="3987504"/>
                  <a:pt x="5399314" y="3983875"/>
                </a:cubicBezTo>
                <a:cubicBezTo>
                  <a:pt x="5457371" y="3991132"/>
                  <a:pt x="5516231" y="3993593"/>
                  <a:pt x="5573485" y="4005647"/>
                </a:cubicBezTo>
                <a:cubicBezTo>
                  <a:pt x="5586287" y="4008342"/>
                  <a:pt x="5594117" y="4022264"/>
                  <a:pt x="5606142" y="4027418"/>
                </a:cubicBezTo>
                <a:cubicBezTo>
                  <a:pt x="5619893" y="4033311"/>
                  <a:pt x="5635171" y="4034675"/>
                  <a:pt x="5649685" y="4038304"/>
                </a:cubicBezTo>
                <a:cubicBezTo>
                  <a:pt x="5667828" y="4056447"/>
                  <a:pt x="5689400" y="4071712"/>
                  <a:pt x="5704114" y="4092732"/>
                </a:cubicBezTo>
                <a:cubicBezTo>
                  <a:pt x="5715320" y="4108740"/>
                  <a:pt x="5714161" y="4131529"/>
                  <a:pt x="5725885" y="4147161"/>
                </a:cubicBezTo>
                <a:cubicBezTo>
                  <a:pt x="5736771" y="4161675"/>
                  <a:pt x="5756599" y="4166989"/>
                  <a:pt x="5769428" y="4179818"/>
                </a:cubicBezTo>
                <a:cubicBezTo>
                  <a:pt x="5785857" y="4196247"/>
                  <a:pt x="5798457" y="4216104"/>
                  <a:pt x="5812971" y="4234247"/>
                </a:cubicBezTo>
                <a:cubicBezTo>
                  <a:pt x="5816600" y="4245133"/>
                  <a:pt x="5820705" y="4255871"/>
                  <a:pt x="5823857" y="4266904"/>
                </a:cubicBezTo>
                <a:cubicBezTo>
                  <a:pt x="5827967" y="4281289"/>
                  <a:pt x="5828051" y="4297066"/>
                  <a:pt x="5834742" y="4310447"/>
                </a:cubicBezTo>
                <a:cubicBezTo>
                  <a:pt x="5842856" y="4326675"/>
                  <a:pt x="5856514" y="4339476"/>
                  <a:pt x="5867400" y="4353990"/>
                </a:cubicBezTo>
                <a:cubicBezTo>
                  <a:pt x="5871028" y="4375761"/>
                  <a:pt x="5870362" y="4398704"/>
                  <a:pt x="5878285" y="4419304"/>
                </a:cubicBezTo>
                <a:cubicBezTo>
                  <a:pt x="5888787" y="4446609"/>
                  <a:pt x="5915345" y="4466977"/>
                  <a:pt x="5921828" y="4495504"/>
                </a:cubicBezTo>
                <a:cubicBezTo>
                  <a:pt x="5933917" y="4548697"/>
                  <a:pt x="5927775" y="4604465"/>
                  <a:pt x="5932714" y="4658790"/>
                </a:cubicBezTo>
                <a:cubicBezTo>
                  <a:pt x="5935037" y="4684343"/>
                  <a:pt x="5939971" y="4709590"/>
                  <a:pt x="5943600" y="4734990"/>
                </a:cubicBezTo>
                <a:cubicBezTo>
                  <a:pt x="5932714" y="4836590"/>
                  <a:pt x="5925393" y="4938635"/>
                  <a:pt x="5910942" y="5039790"/>
                </a:cubicBezTo>
                <a:cubicBezTo>
                  <a:pt x="5903595" y="5091221"/>
                  <a:pt x="5893214" y="5142428"/>
                  <a:pt x="5878285" y="5192190"/>
                </a:cubicBezTo>
                <a:cubicBezTo>
                  <a:pt x="5862926" y="5243388"/>
                  <a:pt x="5799724" y="5325177"/>
                  <a:pt x="5769428" y="5355475"/>
                </a:cubicBezTo>
                <a:cubicBezTo>
                  <a:pt x="5762171" y="5362732"/>
                  <a:pt x="5756008" y="5371282"/>
                  <a:pt x="5747657" y="5377247"/>
                </a:cubicBezTo>
                <a:cubicBezTo>
                  <a:pt x="5730440" y="5389545"/>
                  <a:pt x="5710155" y="5397209"/>
                  <a:pt x="5693228" y="5409904"/>
                </a:cubicBezTo>
                <a:cubicBezTo>
                  <a:pt x="5680912" y="5419141"/>
                  <a:pt x="5674028" y="5435085"/>
                  <a:pt x="5660571" y="5442561"/>
                </a:cubicBezTo>
                <a:cubicBezTo>
                  <a:pt x="5644626" y="5451419"/>
                  <a:pt x="5531647" y="5482507"/>
                  <a:pt x="5519057" y="5486104"/>
                </a:cubicBezTo>
                <a:cubicBezTo>
                  <a:pt x="5465391" y="5526353"/>
                  <a:pt x="5479197" y="5520055"/>
                  <a:pt x="5410200" y="5551418"/>
                </a:cubicBezTo>
                <a:cubicBezTo>
                  <a:pt x="5392411" y="5559504"/>
                  <a:pt x="5374728" y="5568451"/>
                  <a:pt x="5355771" y="5573190"/>
                </a:cubicBezTo>
                <a:cubicBezTo>
                  <a:pt x="5330879" y="5579413"/>
                  <a:pt x="5304971" y="5580447"/>
                  <a:pt x="5279571" y="5584075"/>
                </a:cubicBezTo>
                <a:lnTo>
                  <a:pt x="4321628" y="5562304"/>
                </a:lnTo>
                <a:cubicBezTo>
                  <a:pt x="4230681" y="5559085"/>
                  <a:pt x="4140175" y="5548089"/>
                  <a:pt x="4049485" y="5540532"/>
                </a:cubicBezTo>
                <a:cubicBezTo>
                  <a:pt x="3938068" y="5531247"/>
                  <a:pt x="3872295" y="5524550"/>
                  <a:pt x="3755571" y="5507875"/>
                </a:cubicBezTo>
                <a:lnTo>
                  <a:pt x="3526971" y="5475218"/>
                </a:lnTo>
                <a:cubicBezTo>
                  <a:pt x="3420239" y="5460496"/>
                  <a:pt x="3452949" y="5470319"/>
                  <a:pt x="3341914" y="5442561"/>
                </a:cubicBezTo>
                <a:cubicBezTo>
                  <a:pt x="3103990" y="5383081"/>
                  <a:pt x="3462156" y="5469252"/>
                  <a:pt x="3167742" y="5377247"/>
                </a:cubicBezTo>
                <a:cubicBezTo>
                  <a:pt x="3143252" y="5369594"/>
                  <a:pt x="3116942" y="5369990"/>
                  <a:pt x="3091542" y="5366361"/>
                </a:cubicBezTo>
                <a:cubicBezTo>
                  <a:pt x="3062514" y="5355475"/>
                  <a:pt x="3033242" y="5345218"/>
                  <a:pt x="3004457" y="5333704"/>
                </a:cubicBezTo>
                <a:cubicBezTo>
                  <a:pt x="2978799" y="5323441"/>
                  <a:pt x="2954473" y="5309786"/>
                  <a:pt x="2928257" y="5301047"/>
                </a:cubicBezTo>
                <a:cubicBezTo>
                  <a:pt x="2899870" y="5291585"/>
                  <a:pt x="2870083" y="5286985"/>
                  <a:pt x="2841171" y="5279275"/>
                </a:cubicBezTo>
                <a:cubicBezTo>
                  <a:pt x="2815647" y="5272468"/>
                  <a:pt x="2790032" y="5265858"/>
                  <a:pt x="2764971" y="5257504"/>
                </a:cubicBezTo>
                <a:cubicBezTo>
                  <a:pt x="2708062" y="5238534"/>
                  <a:pt x="2702957" y="5229719"/>
                  <a:pt x="2645228" y="5203075"/>
                </a:cubicBezTo>
                <a:cubicBezTo>
                  <a:pt x="2620137" y="5191495"/>
                  <a:pt x="2594070" y="5182104"/>
                  <a:pt x="2569028" y="5170418"/>
                </a:cubicBezTo>
                <a:cubicBezTo>
                  <a:pt x="2539618" y="5156693"/>
                  <a:pt x="2511676" y="5139884"/>
                  <a:pt x="2481942" y="5126875"/>
                </a:cubicBezTo>
                <a:cubicBezTo>
                  <a:pt x="2453539" y="5114449"/>
                  <a:pt x="2422586" y="5108083"/>
                  <a:pt x="2394857" y="5094218"/>
                </a:cubicBezTo>
                <a:cubicBezTo>
                  <a:pt x="2378630" y="5086104"/>
                  <a:pt x="2366410" y="5071625"/>
                  <a:pt x="2351314" y="5061561"/>
                </a:cubicBezTo>
                <a:cubicBezTo>
                  <a:pt x="2333709" y="5049825"/>
                  <a:pt x="2314827" y="5040118"/>
                  <a:pt x="2296885" y="5028904"/>
                </a:cubicBezTo>
                <a:cubicBezTo>
                  <a:pt x="2285791" y="5021970"/>
                  <a:pt x="2275114" y="5014389"/>
                  <a:pt x="2264228" y="5007132"/>
                </a:cubicBezTo>
                <a:cubicBezTo>
                  <a:pt x="2275114" y="4945446"/>
                  <a:pt x="2284600" y="4883497"/>
                  <a:pt x="2296885" y="4822075"/>
                </a:cubicBezTo>
                <a:cubicBezTo>
                  <a:pt x="2299135" y="4810823"/>
                  <a:pt x="2298811" y="4796586"/>
                  <a:pt x="2307771" y="4789418"/>
                </a:cubicBezTo>
                <a:cubicBezTo>
                  <a:pt x="2319454" y="4780072"/>
                  <a:pt x="2336800" y="4782161"/>
                  <a:pt x="2351314" y="4778532"/>
                </a:cubicBezTo>
                <a:cubicBezTo>
                  <a:pt x="2362200" y="4756761"/>
                  <a:pt x="2376274" y="4736310"/>
                  <a:pt x="2383971" y="4713218"/>
                </a:cubicBezTo>
                <a:cubicBezTo>
                  <a:pt x="2390951" y="4692279"/>
                  <a:pt x="2389050" y="4669198"/>
                  <a:pt x="2394857" y="4647904"/>
                </a:cubicBezTo>
                <a:cubicBezTo>
                  <a:pt x="2399998" y="4629052"/>
                  <a:pt x="2409950" y="4611839"/>
                  <a:pt x="2416628" y="4593475"/>
                </a:cubicBezTo>
                <a:cubicBezTo>
                  <a:pt x="2424471" y="4571908"/>
                  <a:pt x="2438400" y="4528161"/>
                  <a:pt x="2438400" y="4528161"/>
                </a:cubicBezTo>
                <a:cubicBezTo>
                  <a:pt x="2420257" y="4499132"/>
                  <a:pt x="2404510" y="4468461"/>
                  <a:pt x="2383971" y="4441075"/>
                </a:cubicBezTo>
                <a:cubicBezTo>
                  <a:pt x="2373085" y="4426561"/>
                  <a:pt x="2365089" y="4409339"/>
                  <a:pt x="2351314" y="4397532"/>
                </a:cubicBezTo>
                <a:cubicBezTo>
                  <a:pt x="2338993" y="4386971"/>
                  <a:pt x="2321273" y="4384762"/>
                  <a:pt x="2307771" y="4375761"/>
                </a:cubicBezTo>
                <a:cubicBezTo>
                  <a:pt x="2128105" y="4255985"/>
                  <a:pt x="2367407" y="4394694"/>
                  <a:pt x="2198914" y="4310447"/>
                </a:cubicBezTo>
                <a:cubicBezTo>
                  <a:pt x="2147718" y="4284849"/>
                  <a:pt x="2065360" y="4227190"/>
                  <a:pt x="2013857" y="4212475"/>
                </a:cubicBezTo>
                <a:lnTo>
                  <a:pt x="1937657" y="4190704"/>
                </a:lnTo>
                <a:cubicBezTo>
                  <a:pt x="1807028" y="4197961"/>
                  <a:pt x="1675539" y="4195838"/>
                  <a:pt x="1545771" y="4212475"/>
                </a:cubicBezTo>
                <a:cubicBezTo>
                  <a:pt x="1530501" y="4214433"/>
                  <a:pt x="1525641" y="4236184"/>
                  <a:pt x="1513114" y="4245132"/>
                </a:cubicBezTo>
                <a:cubicBezTo>
                  <a:pt x="1486175" y="4264374"/>
                  <a:pt x="1443598" y="4274447"/>
                  <a:pt x="1415142" y="4288675"/>
                </a:cubicBezTo>
                <a:cubicBezTo>
                  <a:pt x="1330734" y="4330879"/>
                  <a:pt x="1431912" y="4293972"/>
                  <a:pt x="1349828" y="4321332"/>
                </a:cubicBezTo>
                <a:cubicBezTo>
                  <a:pt x="1345594" y="4338267"/>
                  <a:pt x="1338649" y="4386793"/>
                  <a:pt x="1317171" y="4397532"/>
                </a:cubicBezTo>
                <a:cubicBezTo>
                  <a:pt x="1268923" y="4421656"/>
                  <a:pt x="1164771" y="4451961"/>
                  <a:pt x="1164771" y="4451961"/>
                </a:cubicBezTo>
                <a:cubicBezTo>
                  <a:pt x="1172028" y="4495504"/>
                  <a:pt x="1175168" y="4539937"/>
                  <a:pt x="1186542" y="4582590"/>
                </a:cubicBezTo>
                <a:cubicBezTo>
                  <a:pt x="1189913" y="4595231"/>
                  <a:pt x="1203000" y="4603292"/>
                  <a:pt x="1208314" y="4615247"/>
                </a:cubicBezTo>
                <a:cubicBezTo>
                  <a:pt x="1217635" y="4636218"/>
                  <a:pt x="1218278" y="4660882"/>
                  <a:pt x="1230085" y="4680561"/>
                </a:cubicBezTo>
                <a:cubicBezTo>
                  <a:pt x="1240646" y="4698162"/>
                  <a:pt x="1273628" y="4724104"/>
                  <a:pt x="1273628" y="4724104"/>
                </a:cubicBezTo>
                <a:cubicBezTo>
                  <a:pt x="1266371" y="4734990"/>
                  <a:pt x="1249706" y="4743856"/>
                  <a:pt x="1251857" y="4756761"/>
                </a:cubicBezTo>
                <a:cubicBezTo>
                  <a:pt x="1254388" y="4771946"/>
                  <a:pt x="1270745" y="4782533"/>
                  <a:pt x="1284514" y="4789418"/>
                </a:cubicBezTo>
                <a:cubicBezTo>
                  <a:pt x="1344182" y="4819252"/>
                  <a:pt x="1409903" y="4835784"/>
                  <a:pt x="1469571" y="4865618"/>
                </a:cubicBezTo>
                <a:cubicBezTo>
                  <a:pt x="1498600" y="4880132"/>
                  <a:pt x="1526409" y="4897398"/>
                  <a:pt x="1556657" y="4909161"/>
                </a:cubicBezTo>
                <a:cubicBezTo>
                  <a:pt x="1591964" y="4922892"/>
                  <a:pt x="1629013" y="4931679"/>
                  <a:pt x="1665514" y="4941818"/>
                </a:cubicBezTo>
                <a:cubicBezTo>
                  <a:pt x="1742862" y="4963304"/>
                  <a:pt x="1827762" y="4979696"/>
                  <a:pt x="1905000" y="4996247"/>
                </a:cubicBezTo>
                <a:lnTo>
                  <a:pt x="2427514" y="4985361"/>
                </a:lnTo>
                <a:cubicBezTo>
                  <a:pt x="2453155" y="4984429"/>
                  <a:pt x="2479373" y="4982589"/>
                  <a:pt x="2503714" y="4974475"/>
                </a:cubicBezTo>
                <a:cubicBezTo>
                  <a:pt x="2523786" y="4967784"/>
                  <a:pt x="2538808" y="4950411"/>
                  <a:pt x="2558142" y="4941818"/>
                </a:cubicBezTo>
                <a:cubicBezTo>
                  <a:pt x="2571814" y="4935742"/>
                  <a:pt x="2587386" y="4935332"/>
                  <a:pt x="2601685" y="4930932"/>
                </a:cubicBezTo>
                <a:cubicBezTo>
                  <a:pt x="2717050" y="4895435"/>
                  <a:pt x="2665987" y="4903407"/>
                  <a:pt x="2754085" y="4887390"/>
                </a:cubicBezTo>
                <a:cubicBezTo>
                  <a:pt x="2775801" y="4883442"/>
                  <a:pt x="2797338" y="4877183"/>
                  <a:pt x="2819400" y="4876504"/>
                </a:cubicBezTo>
                <a:cubicBezTo>
                  <a:pt x="3033415" y="4869919"/>
                  <a:pt x="3247571" y="4869247"/>
                  <a:pt x="3461657" y="4865618"/>
                </a:cubicBezTo>
                <a:cubicBezTo>
                  <a:pt x="3490685" y="4858361"/>
                  <a:pt x="3519196" y="4848574"/>
                  <a:pt x="3548742" y="4843847"/>
                </a:cubicBezTo>
                <a:cubicBezTo>
                  <a:pt x="3831220" y="4798650"/>
                  <a:pt x="3643803" y="4847788"/>
                  <a:pt x="3810000" y="4800304"/>
                </a:cubicBezTo>
                <a:cubicBezTo>
                  <a:pt x="3944027" y="4710950"/>
                  <a:pt x="3685926" y="4878885"/>
                  <a:pt x="3907971" y="4756761"/>
                </a:cubicBezTo>
                <a:cubicBezTo>
                  <a:pt x="3960887" y="4727657"/>
                  <a:pt x="4003079" y="4677888"/>
                  <a:pt x="4060371" y="4658790"/>
                </a:cubicBezTo>
                <a:cubicBezTo>
                  <a:pt x="4214062" y="4607558"/>
                  <a:pt x="4106214" y="4653055"/>
                  <a:pt x="4223657" y="4582590"/>
                </a:cubicBezTo>
                <a:cubicBezTo>
                  <a:pt x="4273828" y="4552488"/>
                  <a:pt x="4325121" y="4524294"/>
                  <a:pt x="4376057" y="4495504"/>
                </a:cubicBezTo>
                <a:lnTo>
                  <a:pt x="4474028" y="4441075"/>
                </a:lnTo>
                <a:cubicBezTo>
                  <a:pt x="4583792" y="4294721"/>
                  <a:pt x="4412508" y="4533901"/>
                  <a:pt x="4528457" y="4321332"/>
                </a:cubicBezTo>
                <a:cubicBezTo>
                  <a:pt x="4538286" y="4303312"/>
                  <a:pt x="4557486" y="4292304"/>
                  <a:pt x="4572000" y="4277790"/>
                </a:cubicBezTo>
                <a:lnTo>
                  <a:pt x="4593771" y="4147161"/>
                </a:lnTo>
                <a:lnTo>
                  <a:pt x="4604657" y="4081847"/>
                </a:lnTo>
                <a:cubicBezTo>
                  <a:pt x="4597400" y="4034675"/>
                  <a:pt x="4593940" y="3986761"/>
                  <a:pt x="4582885" y="3940332"/>
                </a:cubicBezTo>
                <a:cubicBezTo>
                  <a:pt x="4575704" y="3910173"/>
                  <a:pt x="4565427" y="3880268"/>
                  <a:pt x="4550228" y="3853247"/>
                </a:cubicBezTo>
                <a:cubicBezTo>
                  <a:pt x="4532439" y="3821621"/>
                  <a:pt x="4516257" y="3784444"/>
                  <a:pt x="4484914" y="3766161"/>
                </a:cubicBezTo>
                <a:cubicBezTo>
                  <a:pt x="4382951" y="3706683"/>
                  <a:pt x="4380034" y="3693025"/>
                  <a:pt x="4288971" y="3668190"/>
                </a:cubicBezTo>
                <a:cubicBezTo>
                  <a:pt x="4271121" y="3663322"/>
                  <a:pt x="4252685" y="3660933"/>
                  <a:pt x="4234542" y="3657304"/>
                </a:cubicBezTo>
                <a:cubicBezTo>
                  <a:pt x="4209142" y="3646418"/>
                  <a:pt x="4185600" y="3629190"/>
                  <a:pt x="4158342" y="3624647"/>
                </a:cubicBezTo>
                <a:cubicBezTo>
                  <a:pt x="4026512" y="3602675"/>
                  <a:pt x="3823669" y="3619746"/>
                  <a:pt x="3701142" y="3624647"/>
                </a:cubicBezTo>
                <a:cubicBezTo>
                  <a:pt x="3664604" y="3679455"/>
                  <a:pt x="3695356" y="3647806"/>
                  <a:pt x="3614057" y="3679075"/>
                </a:cubicBezTo>
                <a:cubicBezTo>
                  <a:pt x="3434047" y="3748309"/>
                  <a:pt x="3632371" y="3707951"/>
                  <a:pt x="3265714" y="3722618"/>
                </a:cubicBezTo>
                <a:cubicBezTo>
                  <a:pt x="3254828" y="3729875"/>
                  <a:pt x="3243108" y="3736014"/>
                  <a:pt x="3233057" y="3744390"/>
                </a:cubicBezTo>
                <a:cubicBezTo>
                  <a:pt x="3221231" y="3754245"/>
                  <a:pt x="3213209" y="3768508"/>
                  <a:pt x="3200400" y="3777047"/>
                </a:cubicBezTo>
                <a:cubicBezTo>
                  <a:pt x="3190852" y="3783412"/>
                  <a:pt x="3178628" y="3784304"/>
                  <a:pt x="3167742" y="3787932"/>
                </a:cubicBezTo>
                <a:cubicBezTo>
                  <a:pt x="3056582" y="3862041"/>
                  <a:pt x="3261793" y="3730022"/>
                  <a:pt x="3058885" y="3831475"/>
                </a:cubicBezTo>
                <a:cubicBezTo>
                  <a:pt x="3045116" y="3838360"/>
                  <a:pt x="3039037" y="3855592"/>
                  <a:pt x="3026228" y="3864132"/>
                </a:cubicBezTo>
                <a:cubicBezTo>
                  <a:pt x="3005975" y="3877634"/>
                  <a:pt x="2983383" y="3887428"/>
                  <a:pt x="2960914" y="3896790"/>
                </a:cubicBezTo>
                <a:cubicBezTo>
                  <a:pt x="2918825" y="3914327"/>
                  <a:pt x="2881347" y="3918905"/>
                  <a:pt x="2841171" y="3940332"/>
                </a:cubicBezTo>
                <a:cubicBezTo>
                  <a:pt x="2803833" y="3960245"/>
                  <a:pt x="2771209" y="3988978"/>
                  <a:pt x="2732314" y="4005647"/>
                </a:cubicBezTo>
                <a:cubicBezTo>
                  <a:pt x="2706914" y="4016533"/>
                  <a:pt x="2681205" y="4026724"/>
                  <a:pt x="2656114" y="4038304"/>
                </a:cubicBezTo>
                <a:cubicBezTo>
                  <a:pt x="2627001" y="4051741"/>
                  <a:pt x="2544013" y="4097224"/>
                  <a:pt x="2514600" y="4103618"/>
                </a:cubicBezTo>
                <a:cubicBezTo>
                  <a:pt x="2457426" y="4116047"/>
                  <a:pt x="2398485" y="4118133"/>
                  <a:pt x="2340428" y="4125390"/>
                </a:cubicBezTo>
                <a:cubicBezTo>
                  <a:pt x="2318657" y="4136276"/>
                  <a:pt x="2296483" y="4146391"/>
                  <a:pt x="2275114" y="4158047"/>
                </a:cubicBezTo>
                <a:cubicBezTo>
                  <a:pt x="2256539" y="4168179"/>
                  <a:pt x="2239609" y="4181242"/>
                  <a:pt x="2220685" y="4190704"/>
                </a:cubicBezTo>
                <a:cubicBezTo>
                  <a:pt x="2190393" y="4205850"/>
                  <a:pt x="2131422" y="4224087"/>
                  <a:pt x="2100942" y="4234247"/>
                </a:cubicBezTo>
                <a:cubicBezTo>
                  <a:pt x="1971295" y="4331483"/>
                  <a:pt x="2136136" y="4216652"/>
                  <a:pt x="2013857" y="4277790"/>
                </a:cubicBezTo>
                <a:cubicBezTo>
                  <a:pt x="1990453" y="4289492"/>
                  <a:pt x="1973927" y="4314986"/>
                  <a:pt x="1948542" y="4321332"/>
                </a:cubicBezTo>
                <a:cubicBezTo>
                  <a:pt x="1934028" y="4324961"/>
                  <a:pt x="1919385" y="4328108"/>
                  <a:pt x="1905000" y="4332218"/>
                </a:cubicBezTo>
                <a:cubicBezTo>
                  <a:pt x="1893967" y="4335370"/>
                  <a:pt x="1883474" y="4340321"/>
                  <a:pt x="1872342" y="4343104"/>
                </a:cubicBezTo>
                <a:cubicBezTo>
                  <a:pt x="1854392" y="4347591"/>
                  <a:pt x="1836057" y="4350361"/>
                  <a:pt x="1817914" y="4353990"/>
                </a:cubicBezTo>
                <a:cubicBezTo>
                  <a:pt x="1654628" y="4346733"/>
                  <a:pt x="1491022" y="4344754"/>
                  <a:pt x="1328057" y="4332218"/>
                </a:cubicBezTo>
                <a:cubicBezTo>
                  <a:pt x="1258093" y="4326836"/>
                  <a:pt x="1229483" y="4291171"/>
                  <a:pt x="1164771" y="4266904"/>
                </a:cubicBezTo>
                <a:cubicBezTo>
                  <a:pt x="1107818" y="4245546"/>
                  <a:pt x="1048657" y="4230618"/>
                  <a:pt x="990600" y="4212475"/>
                </a:cubicBezTo>
                <a:cubicBezTo>
                  <a:pt x="961571" y="4194332"/>
                  <a:pt x="922503" y="4186529"/>
                  <a:pt x="903514" y="4158047"/>
                </a:cubicBezTo>
                <a:cubicBezTo>
                  <a:pt x="874485" y="4114504"/>
                  <a:pt x="892628" y="4132647"/>
                  <a:pt x="849085" y="4103618"/>
                </a:cubicBezTo>
                <a:cubicBezTo>
                  <a:pt x="845457" y="4092732"/>
                  <a:pt x="842720" y="4081508"/>
                  <a:pt x="838200" y="4070961"/>
                </a:cubicBezTo>
                <a:cubicBezTo>
                  <a:pt x="821628" y="4032293"/>
                  <a:pt x="816520" y="4027556"/>
                  <a:pt x="794657" y="3994761"/>
                </a:cubicBezTo>
                <a:cubicBezTo>
                  <a:pt x="787400" y="3965732"/>
                  <a:pt x="779155" y="3936933"/>
                  <a:pt x="772885" y="3907675"/>
                </a:cubicBezTo>
                <a:cubicBezTo>
                  <a:pt x="736742" y="3739008"/>
                  <a:pt x="772690" y="3628700"/>
                  <a:pt x="794657" y="3417818"/>
                </a:cubicBezTo>
                <a:cubicBezTo>
                  <a:pt x="799828" y="3368177"/>
                  <a:pt x="826298" y="3278335"/>
                  <a:pt x="849085" y="3232761"/>
                </a:cubicBezTo>
                <a:cubicBezTo>
                  <a:pt x="860787" y="3209357"/>
                  <a:pt x="880315" y="3190535"/>
                  <a:pt x="892628" y="3167447"/>
                </a:cubicBezTo>
                <a:cubicBezTo>
                  <a:pt x="978266" y="3006876"/>
                  <a:pt x="889038" y="3126034"/>
                  <a:pt x="990600" y="3004161"/>
                </a:cubicBezTo>
                <a:cubicBezTo>
                  <a:pt x="1012367" y="2830017"/>
                  <a:pt x="978427" y="2996061"/>
                  <a:pt x="1045028" y="2851761"/>
                </a:cubicBezTo>
                <a:cubicBezTo>
                  <a:pt x="1056098" y="2827776"/>
                  <a:pt x="1054986" y="2799189"/>
                  <a:pt x="1066800" y="2775561"/>
                </a:cubicBezTo>
                <a:cubicBezTo>
                  <a:pt x="1077191" y="2754780"/>
                  <a:pt x="1098388" y="2741055"/>
                  <a:pt x="1110342" y="2721132"/>
                </a:cubicBezTo>
                <a:cubicBezTo>
                  <a:pt x="1131214" y="2686345"/>
                  <a:pt x="1136085" y="2640961"/>
                  <a:pt x="1164771" y="2612275"/>
                </a:cubicBezTo>
                <a:cubicBezTo>
                  <a:pt x="1175657" y="2601389"/>
                  <a:pt x="1187573" y="2591444"/>
                  <a:pt x="1197428" y="2579618"/>
                </a:cubicBezTo>
                <a:cubicBezTo>
                  <a:pt x="1205804" y="2569567"/>
                  <a:pt x="1209949" y="2556212"/>
                  <a:pt x="1219200" y="2546961"/>
                </a:cubicBezTo>
                <a:cubicBezTo>
                  <a:pt x="1232029" y="2534132"/>
                  <a:pt x="1248228" y="2525190"/>
                  <a:pt x="1262742" y="2514304"/>
                </a:cubicBezTo>
                <a:cubicBezTo>
                  <a:pt x="1273628" y="2496161"/>
                  <a:pt x="1281630" y="2475940"/>
                  <a:pt x="1295400" y="2459875"/>
                </a:cubicBezTo>
                <a:cubicBezTo>
                  <a:pt x="1303914" y="2449942"/>
                  <a:pt x="1320207" y="2448570"/>
                  <a:pt x="1328057" y="2438104"/>
                </a:cubicBezTo>
                <a:cubicBezTo>
                  <a:pt x="1356846" y="2399719"/>
                  <a:pt x="1361795" y="2359742"/>
                  <a:pt x="1382485" y="2318361"/>
                </a:cubicBezTo>
                <a:cubicBezTo>
                  <a:pt x="1388336" y="2306659"/>
                  <a:pt x="1397000" y="2296590"/>
                  <a:pt x="1404257" y="2285704"/>
                </a:cubicBezTo>
                <a:cubicBezTo>
                  <a:pt x="1430283" y="2155565"/>
                  <a:pt x="1392148" y="2321425"/>
                  <a:pt x="1480457" y="2100647"/>
                </a:cubicBezTo>
                <a:cubicBezTo>
                  <a:pt x="1487714" y="2082504"/>
                  <a:pt x="1491661" y="2062655"/>
                  <a:pt x="1502228" y="2046218"/>
                </a:cubicBezTo>
                <a:cubicBezTo>
                  <a:pt x="1640713" y="1830797"/>
                  <a:pt x="1539403" y="2026295"/>
                  <a:pt x="1600200" y="1904704"/>
                </a:cubicBezTo>
                <a:cubicBezTo>
                  <a:pt x="1603828" y="1875675"/>
                  <a:pt x="1606276" y="1846475"/>
                  <a:pt x="1611085" y="1817618"/>
                </a:cubicBezTo>
                <a:cubicBezTo>
                  <a:pt x="1613545" y="1802860"/>
                  <a:pt x="1619037" y="1788746"/>
                  <a:pt x="1621971" y="1774075"/>
                </a:cubicBezTo>
                <a:cubicBezTo>
                  <a:pt x="1626300" y="1752432"/>
                  <a:pt x="1629228" y="1730532"/>
                  <a:pt x="1632857" y="1708761"/>
                </a:cubicBezTo>
                <a:cubicBezTo>
                  <a:pt x="1568317" y="1547413"/>
                  <a:pt x="1650335" y="1748086"/>
                  <a:pt x="1589314" y="1610790"/>
                </a:cubicBezTo>
                <a:cubicBezTo>
                  <a:pt x="1581378" y="1592934"/>
                  <a:pt x="1577595" y="1573117"/>
                  <a:pt x="1567542" y="1556361"/>
                </a:cubicBezTo>
                <a:cubicBezTo>
                  <a:pt x="1555588" y="1536438"/>
                  <a:pt x="1539543" y="1519202"/>
                  <a:pt x="1524000" y="1501932"/>
                </a:cubicBezTo>
                <a:cubicBezTo>
                  <a:pt x="1464426" y="1435738"/>
                  <a:pt x="1472830" y="1454791"/>
                  <a:pt x="1404257" y="1393075"/>
                </a:cubicBezTo>
                <a:cubicBezTo>
                  <a:pt x="1389000" y="1379344"/>
                  <a:pt x="1376162" y="1363049"/>
                  <a:pt x="1360714" y="1349532"/>
                </a:cubicBezTo>
                <a:cubicBezTo>
                  <a:pt x="1347060" y="1337585"/>
                  <a:pt x="1330946" y="1328682"/>
                  <a:pt x="1317171" y="1316875"/>
                </a:cubicBezTo>
                <a:cubicBezTo>
                  <a:pt x="1305482" y="1306856"/>
                  <a:pt x="1296203" y="1294237"/>
                  <a:pt x="1284514" y="1284218"/>
                </a:cubicBezTo>
                <a:cubicBezTo>
                  <a:pt x="1270739" y="1272411"/>
                  <a:pt x="1254396" y="1263765"/>
                  <a:pt x="1240971" y="1251561"/>
                </a:cubicBezTo>
                <a:cubicBezTo>
                  <a:pt x="1214392" y="1227398"/>
                  <a:pt x="1192821" y="1197801"/>
                  <a:pt x="1164771" y="1175361"/>
                </a:cubicBezTo>
                <a:cubicBezTo>
                  <a:pt x="1146628" y="1160847"/>
                  <a:pt x="1126771" y="1148247"/>
                  <a:pt x="1110342" y="1131818"/>
                </a:cubicBezTo>
                <a:cubicBezTo>
                  <a:pt x="1069054" y="1090530"/>
                  <a:pt x="1104243" y="1110769"/>
                  <a:pt x="1077685" y="1066504"/>
                </a:cubicBezTo>
                <a:cubicBezTo>
                  <a:pt x="1072405" y="1057703"/>
                  <a:pt x="1061607" y="1053271"/>
                  <a:pt x="1055914" y="1044732"/>
                </a:cubicBezTo>
                <a:cubicBezTo>
                  <a:pt x="1046913" y="1031230"/>
                  <a:pt x="1041399" y="1015704"/>
                  <a:pt x="1034142" y="1001190"/>
                </a:cubicBezTo>
                <a:cubicBezTo>
                  <a:pt x="1039289" y="985749"/>
                  <a:pt x="1055269" y="932677"/>
                  <a:pt x="1066800" y="924990"/>
                </a:cubicBezTo>
                <a:cubicBezTo>
                  <a:pt x="1088780" y="910337"/>
                  <a:pt x="1117600" y="910475"/>
                  <a:pt x="1143000" y="903218"/>
                </a:cubicBezTo>
                <a:cubicBezTo>
                  <a:pt x="1161143" y="892332"/>
                  <a:pt x="1180095" y="882694"/>
                  <a:pt x="1197428" y="870561"/>
                </a:cubicBezTo>
                <a:cubicBezTo>
                  <a:pt x="1216462" y="857237"/>
                  <a:pt x="1231460" y="838144"/>
                  <a:pt x="1251857" y="827018"/>
                </a:cubicBezTo>
                <a:cubicBezTo>
                  <a:pt x="1272004" y="816029"/>
                  <a:pt x="1295863" y="813770"/>
                  <a:pt x="1317171" y="805247"/>
                </a:cubicBezTo>
                <a:cubicBezTo>
                  <a:pt x="1332238" y="799220"/>
                  <a:pt x="1345647" y="789502"/>
                  <a:pt x="1360714" y="783475"/>
                </a:cubicBezTo>
                <a:cubicBezTo>
                  <a:pt x="1382022" y="774952"/>
                  <a:pt x="1404257" y="768961"/>
                  <a:pt x="1426028" y="761704"/>
                </a:cubicBezTo>
                <a:cubicBezTo>
                  <a:pt x="1534421" y="674990"/>
                  <a:pt x="1420215" y="754865"/>
                  <a:pt x="1556657" y="696390"/>
                </a:cubicBezTo>
                <a:cubicBezTo>
                  <a:pt x="1583546" y="684866"/>
                  <a:pt x="1605695" y="663712"/>
                  <a:pt x="1632857" y="652847"/>
                </a:cubicBezTo>
                <a:cubicBezTo>
                  <a:pt x="1660639" y="641734"/>
                  <a:pt x="1691236" y="639518"/>
                  <a:pt x="1719942" y="631075"/>
                </a:cubicBezTo>
                <a:cubicBezTo>
                  <a:pt x="1752967" y="621362"/>
                  <a:pt x="1784098" y="604859"/>
                  <a:pt x="1817914" y="598418"/>
                </a:cubicBezTo>
                <a:cubicBezTo>
                  <a:pt x="1860836" y="590242"/>
                  <a:pt x="1904916" y="589956"/>
                  <a:pt x="1948542" y="587532"/>
                </a:cubicBezTo>
                <a:cubicBezTo>
                  <a:pt x="2035569" y="582697"/>
                  <a:pt x="2122714" y="580275"/>
                  <a:pt x="2209800" y="576647"/>
                </a:cubicBezTo>
                <a:cubicBezTo>
                  <a:pt x="2443566" y="595102"/>
                  <a:pt x="2534641" y="579340"/>
                  <a:pt x="2710542" y="631075"/>
                </a:cubicBezTo>
                <a:cubicBezTo>
                  <a:pt x="2847011" y="671213"/>
                  <a:pt x="2770458" y="650961"/>
                  <a:pt x="2895600" y="707275"/>
                </a:cubicBezTo>
                <a:cubicBezTo>
                  <a:pt x="2938616" y="726633"/>
                  <a:pt x="2982264" y="744607"/>
                  <a:pt x="3026228" y="761704"/>
                </a:cubicBezTo>
                <a:cubicBezTo>
                  <a:pt x="3047617" y="770022"/>
                  <a:pt x="3070746" y="773770"/>
                  <a:pt x="3091542" y="783475"/>
                </a:cubicBezTo>
                <a:cubicBezTo>
                  <a:pt x="3125396" y="799273"/>
                  <a:pt x="3155319" y="822858"/>
                  <a:pt x="3189514" y="837904"/>
                </a:cubicBezTo>
                <a:cubicBezTo>
                  <a:pt x="3246268" y="862876"/>
                  <a:pt x="3307727" y="876511"/>
                  <a:pt x="3363685" y="903218"/>
                </a:cubicBezTo>
                <a:cubicBezTo>
                  <a:pt x="3467706" y="952864"/>
                  <a:pt x="3566922" y="1012007"/>
                  <a:pt x="3668485" y="1066504"/>
                </a:cubicBezTo>
                <a:lnTo>
                  <a:pt x="3810000" y="1142704"/>
                </a:lnTo>
                <a:cubicBezTo>
                  <a:pt x="3838749" y="1157763"/>
                  <a:pt x="3866697" y="1174851"/>
                  <a:pt x="3897085" y="1186247"/>
                </a:cubicBezTo>
                <a:lnTo>
                  <a:pt x="3984171" y="1218904"/>
                </a:lnTo>
                <a:cubicBezTo>
                  <a:pt x="4106378" y="1341111"/>
                  <a:pt x="3941241" y="1179180"/>
                  <a:pt x="4082142" y="1305990"/>
                </a:cubicBezTo>
                <a:cubicBezTo>
                  <a:pt x="4101213" y="1323154"/>
                  <a:pt x="4115223" y="1346185"/>
                  <a:pt x="4136571" y="1360418"/>
                </a:cubicBezTo>
                <a:cubicBezTo>
                  <a:pt x="4147457" y="1367675"/>
                  <a:pt x="4159977" y="1372939"/>
                  <a:pt x="4169228" y="1382190"/>
                </a:cubicBezTo>
                <a:cubicBezTo>
                  <a:pt x="4208446" y="1421408"/>
                  <a:pt x="4192751" y="1421302"/>
                  <a:pt x="4223657" y="1458390"/>
                </a:cubicBezTo>
                <a:cubicBezTo>
                  <a:pt x="4337370" y="1594846"/>
                  <a:pt x="4166671" y="1371522"/>
                  <a:pt x="4288971" y="1534590"/>
                </a:cubicBezTo>
                <a:cubicBezTo>
                  <a:pt x="4278085" y="1538218"/>
                  <a:pt x="4245767" y="1540955"/>
                  <a:pt x="4256314" y="1545475"/>
                </a:cubicBezTo>
                <a:cubicBezTo>
                  <a:pt x="4275683" y="1553776"/>
                  <a:pt x="4487061" y="1587562"/>
                  <a:pt x="4495800" y="1589018"/>
                </a:cubicBezTo>
                <a:cubicBezTo>
                  <a:pt x="4728028" y="1581761"/>
                  <a:pt x="4960658" y="1582702"/>
                  <a:pt x="5192485" y="1567247"/>
                </a:cubicBezTo>
                <a:cubicBezTo>
                  <a:pt x="5233765" y="1564495"/>
                  <a:pt x="5272803" y="1547134"/>
                  <a:pt x="5312228" y="1534590"/>
                </a:cubicBezTo>
                <a:cubicBezTo>
                  <a:pt x="5352700" y="1521713"/>
                  <a:pt x="5393160" y="1508296"/>
                  <a:pt x="5431971" y="1491047"/>
                </a:cubicBezTo>
                <a:cubicBezTo>
                  <a:pt x="5458704" y="1479166"/>
                  <a:pt x="5482005" y="1460587"/>
                  <a:pt x="5508171" y="1447504"/>
                </a:cubicBezTo>
                <a:cubicBezTo>
                  <a:pt x="5532888" y="1435146"/>
                  <a:pt x="5558971" y="1425733"/>
                  <a:pt x="5584371" y="1414847"/>
                </a:cubicBezTo>
                <a:cubicBezTo>
                  <a:pt x="5598885" y="1400333"/>
                  <a:pt x="5609228" y="1379798"/>
                  <a:pt x="5627914" y="1371304"/>
                </a:cubicBezTo>
                <a:cubicBezTo>
                  <a:pt x="5651272" y="1360687"/>
                  <a:pt x="5684804" y="1377314"/>
                  <a:pt x="5704114" y="1360418"/>
                </a:cubicBezTo>
                <a:cubicBezTo>
                  <a:pt x="5720725" y="1345884"/>
                  <a:pt x="5707250" y="1315770"/>
                  <a:pt x="5715000" y="1295104"/>
                </a:cubicBezTo>
                <a:cubicBezTo>
                  <a:pt x="5718604" y="1285494"/>
                  <a:pt x="5731078" y="1281872"/>
                  <a:pt x="5736771" y="1273332"/>
                </a:cubicBezTo>
                <a:cubicBezTo>
                  <a:pt x="5745772" y="1259830"/>
                  <a:pt x="5752150" y="1244705"/>
                  <a:pt x="5758542" y="1229790"/>
                </a:cubicBezTo>
                <a:cubicBezTo>
                  <a:pt x="5763062" y="1219243"/>
                  <a:pt x="5764296" y="1207395"/>
                  <a:pt x="5769428" y="1197132"/>
                </a:cubicBezTo>
                <a:cubicBezTo>
                  <a:pt x="5778890" y="1178208"/>
                  <a:pt x="5793751" y="1162151"/>
                  <a:pt x="5802085" y="1142704"/>
                </a:cubicBezTo>
                <a:cubicBezTo>
                  <a:pt x="5815645" y="1111063"/>
                  <a:pt x="5813237" y="1071612"/>
                  <a:pt x="5834742" y="1044732"/>
                </a:cubicBezTo>
                <a:cubicBezTo>
                  <a:pt x="5886458" y="980088"/>
                  <a:pt x="5865397" y="1009636"/>
                  <a:pt x="5900057" y="957647"/>
                </a:cubicBezTo>
                <a:cubicBezTo>
                  <a:pt x="5903685" y="943133"/>
                  <a:pt x="5904251" y="927486"/>
                  <a:pt x="5910942" y="914104"/>
                </a:cubicBezTo>
                <a:cubicBezTo>
                  <a:pt x="5915532" y="904924"/>
                  <a:pt x="5928124" y="901512"/>
                  <a:pt x="5932714" y="892332"/>
                </a:cubicBezTo>
                <a:cubicBezTo>
                  <a:pt x="5942977" y="871806"/>
                  <a:pt x="5954485" y="827018"/>
                  <a:pt x="5954485" y="827018"/>
                </a:cubicBezTo>
                <a:cubicBezTo>
                  <a:pt x="5950857" y="801618"/>
                  <a:pt x="5952230" y="774981"/>
                  <a:pt x="5943600" y="750818"/>
                </a:cubicBezTo>
                <a:cubicBezTo>
                  <a:pt x="5933761" y="723268"/>
                  <a:pt x="5913140" y="700784"/>
                  <a:pt x="5900057" y="674618"/>
                </a:cubicBezTo>
                <a:cubicBezTo>
                  <a:pt x="5884075" y="642654"/>
                  <a:pt x="5869998" y="609743"/>
                  <a:pt x="5856514" y="576647"/>
                </a:cubicBezTo>
                <a:cubicBezTo>
                  <a:pt x="5830073" y="511747"/>
                  <a:pt x="5811654" y="443385"/>
                  <a:pt x="5780314" y="380704"/>
                </a:cubicBezTo>
                <a:cubicBezTo>
                  <a:pt x="5692412" y="204900"/>
                  <a:pt x="5735619" y="275561"/>
                  <a:pt x="5660571" y="162990"/>
                </a:cubicBezTo>
                <a:cubicBezTo>
                  <a:pt x="5656942" y="152104"/>
                  <a:pt x="5657799" y="138446"/>
                  <a:pt x="5649685" y="130332"/>
                </a:cubicBezTo>
                <a:cubicBezTo>
                  <a:pt x="5641571" y="122218"/>
                  <a:pt x="5627772" y="123476"/>
                  <a:pt x="5617028" y="119447"/>
                </a:cubicBezTo>
                <a:cubicBezTo>
                  <a:pt x="5598732" y="112586"/>
                  <a:pt x="5580743" y="104932"/>
                  <a:pt x="5562600" y="97675"/>
                </a:cubicBezTo>
                <a:lnTo>
                  <a:pt x="4234542" y="108561"/>
                </a:lnTo>
                <a:cubicBezTo>
                  <a:pt x="4216409" y="109137"/>
                  <a:pt x="4207933" y="134705"/>
                  <a:pt x="4191000" y="141218"/>
                </a:cubicBezTo>
                <a:cubicBezTo>
                  <a:pt x="4159776" y="153227"/>
                  <a:pt x="4125685" y="155733"/>
                  <a:pt x="4093028" y="162990"/>
                </a:cubicBezTo>
                <a:cubicBezTo>
                  <a:pt x="4083886" y="178226"/>
                  <a:pt x="4028372" y="267595"/>
                  <a:pt x="4027714" y="282732"/>
                </a:cubicBezTo>
                <a:cubicBezTo>
                  <a:pt x="4022293" y="407422"/>
                  <a:pt x="4012751" y="442623"/>
                  <a:pt x="4082142" y="500447"/>
                </a:cubicBezTo>
                <a:cubicBezTo>
                  <a:pt x="4092193" y="508823"/>
                  <a:pt x="4102388" y="518081"/>
                  <a:pt x="4114800" y="522218"/>
                </a:cubicBezTo>
                <a:cubicBezTo>
                  <a:pt x="4135739" y="529198"/>
                  <a:pt x="4158343" y="529475"/>
                  <a:pt x="4180114" y="533104"/>
                </a:cubicBezTo>
                <a:cubicBezTo>
                  <a:pt x="4347028" y="529475"/>
                  <a:pt x="4514215" y="532421"/>
                  <a:pt x="4680857" y="522218"/>
                </a:cubicBezTo>
                <a:cubicBezTo>
                  <a:pt x="4690977" y="521598"/>
                  <a:pt x="4728642" y="488640"/>
                  <a:pt x="4735285" y="478675"/>
                </a:cubicBezTo>
                <a:cubicBezTo>
                  <a:pt x="4744286" y="465173"/>
                  <a:pt x="4749800" y="449646"/>
                  <a:pt x="4757057" y="435132"/>
                </a:cubicBezTo>
                <a:cubicBezTo>
                  <a:pt x="4749844" y="409889"/>
                  <a:pt x="4735417" y="341673"/>
                  <a:pt x="4713514" y="315390"/>
                </a:cubicBezTo>
                <a:cubicBezTo>
                  <a:pt x="4685951" y="282314"/>
                  <a:pt x="4641951" y="289725"/>
                  <a:pt x="4604657" y="282732"/>
                </a:cubicBezTo>
                <a:cubicBezTo>
                  <a:pt x="4396721" y="243744"/>
                  <a:pt x="4627943" y="267343"/>
                  <a:pt x="4299857" y="250075"/>
                </a:cubicBezTo>
                <a:cubicBezTo>
                  <a:pt x="4104171" y="228334"/>
                  <a:pt x="4291084" y="247095"/>
                  <a:pt x="3984171" y="228304"/>
                </a:cubicBezTo>
                <a:lnTo>
                  <a:pt x="3668485" y="206532"/>
                </a:lnTo>
                <a:cubicBezTo>
                  <a:pt x="3614062" y="202821"/>
                  <a:pt x="3559415" y="201671"/>
                  <a:pt x="3505200" y="195647"/>
                </a:cubicBezTo>
                <a:cubicBezTo>
                  <a:pt x="3426331" y="186884"/>
                  <a:pt x="3356823" y="178251"/>
                  <a:pt x="3276600" y="173875"/>
                </a:cubicBezTo>
                <a:lnTo>
                  <a:pt x="2808514" y="152104"/>
                </a:lnTo>
                <a:lnTo>
                  <a:pt x="2492828" y="141218"/>
                </a:lnTo>
                <a:cubicBezTo>
                  <a:pt x="2427472" y="138437"/>
                  <a:pt x="2362277" y="132076"/>
                  <a:pt x="2296885" y="130332"/>
                </a:cubicBezTo>
                <a:lnTo>
                  <a:pt x="1676400" y="119447"/>
                </a:lnTo>
                <a:cubicBezTo>
                  <a:pt x="1607457" y="115818"/>
                  <a:pt x="1538390" y="114067"/>
                  <a:pt x="1469571" y="108561"/>
                </a:cubicBezTo>
                <a:cubicBezTo>
                  <a:pt x="1447570" y="106801"/>
                  <a:pt x="1426072" y="101031"/>
                  <a:pt x="1404257" y="97675"/>
                </a:cubicBezTo>
                <a:cubicBezTo>
                  <a:pt x="1378898" y="93774"/>
                  <a:pt x="1353301" y="91380"/>
                  <a:pt x="1328057" y="86790"/>
                </a:cubicBezTo>
                <a:cubicBezTo>
                  <a:pt x="1313337" y="84114"/>
                  <a:pt x="1298794" y="80367"/>
                  <a:pt x="1284514" y="75904"/>
                </a:cubicBezTo>
                <a:cubicBezTo>
                  <a:pt x="1154715" y="35342"/>
                  <a:pt x="1189202" y="50019"/>
                  <a:pt x="1110342" y="10590"/>
                </a:cubicBezTo>
                <a:cubicBezTo>
                  <a:pt x="1055914" y="14218"/>
                  <a:pt x="1001335" y="16047"/>
                  <a:pt x="947057" y="21475"/>
                </a:cubicBezTo>
                <a:cubicBezTo>
                  <a:pt x="928647" y="23316"/>
                  <a:pt x="909177" y="24086"/>
                  <a:pt x="892628" y="32361"/>
                </a:cubicBezTo>
                <a:cubicBezTo>
                  <a:pt x="871847" y="42752"/>
                  <a:pt x="858123" y="63950"/>
                  <a:pt x="838200" y="75904"/>
                </a:cubicBezTo>
                <a:cubicBezTo>
                  <a:pt x="653948" y="186455"/>
                  <a:pt x="919826" y="0"/>
                  <a:pt x="729342" y="130332"/>
                </a:cubicBezTo>
                <a:cubicBezTo>
                  <a:pt x="677819" y="165584"/>
                  <a:pt x="576942" y="239190"/>
                  <a:pt x="576942" y="239190"/>
                </a:cubicBezTo>
                <a:cubicBezTo>
                  <a:pt x="573314" y="257333"/>
                  <a:pt x="572380" y="276230"/>
                  <a:pt x="566057" y="293618"/>
                </a:cubicBezTo>
                <a:cubicBezTo>
                  <a:pt x="557739" y="316494"/>
                  <a:pt x="543472" y="336773"/>
                  <a:pt x="533400" y="358932"/>
                </a:cubicBezTo>
                <a:cubicBezTo>
                  <a:pt x="525314" y="376721"/>
                  <a:pt x="518885" y="395218"/>
                  <a:pt x="511628" y="413361"/>
                </a:cubicBezTo>
                <a:cubicBezTo>
                  <a:pt x="515257" y="471418"/>
                  <a:pt x="508406" y="531099"/>
                  <a:pt x="522514" y="587532"/>
                </a:cubicBezTo>
                <a:cubicBezTo>
                  <a:pt x="527492" y="607445"/>
                  <a:pt x="552699" y="615490"/>
                  <a:pt x="566057" y="631075"/>
                </a:cubicBezTo>
                <a:cubicBezTo>
                  <a:pt x="574571" y="641008"/>
                  <a:pt x="581337" y="652373"/>
                  <a:pt x="587828" y="663732"/>
                </a:cubicBezTo>
                <a:cubicBezTo>
                  <a:pt x="595879" y="677821"/>
                  <a:pt x="595354" y="699504"/>
                  <a:pt x="609600" y="707275"/>
                </a:cubicBezTo>
                <a:cubicBezTo>
                  <a:pt x="638969" y="723294"/>
                  <a:pt x="674914" y="721790"/>
                  <a:pt x="707571" y="729047"/>
                </a:cubicBezTo>
                <a:cubicBezTo>
                  <a:pt x="816428" y="721790"/>
                  <a:pt x="926351" y="724117"/>
                  <a:pt x="1034142" y="707275"/>
                </a:cubicBezTo>
                <a:cubicBezTo>
                  <a:pt x="1047068" y="705255"/>
                  <a:pt x="1045028" y="681875"/>
                  <a:pt x="1055914" y="674618"/>
                </a:cubicBezTo>
                <a:cubicBezTo>
                  <a:pt x="1078907" y="659289"/>
                  <a:pt x="1107854" y="655194"/>
                  <a:pt x="1132114" y="641961"/>
                </a:cubicBezTo>
                <a:cubicBezTo>
                  <a:pt x="1148042" y="633273"/>
                  <a:pt x="1161143" y="620190"/>
                  <a:pt x="1175657" y="609304"/>
                </a:cubicBezTo>
                <a:cubicBezTo>
                  <a:pt x="1210745" y="556672"/>
                  <a:pt x="1208314" y="571153"/>
                  <a:pt x="1208314" y="478675"/>
                </a:cubicBezTo>
                <a:cubicBezTo>
                  <a:pt x="1208314" y="427746"/>
                  <a:pt x="1210828" y="375410"/>
                  <a:pt x="1197428" y="326275"/>
                </a:cubicBezTo>
                <a:cubicBezTo>
                  <a:pt x="1194136" y="314206"/>
                  <a:pt x="1140538" y="223787"/>
                  <a:pt x="1110342" y="206532"/>
                </a:cubicBezTo>
                <a:cubicBezTo>
                  <a:pt x="1097353" y="199109"/>
                  <a:pt x="1081314" y="199275"/>
                  <a:pt x="1066800" y="195647"/>
                </a:cubicBezTo>
                <a:cubicBezTo>
                  <a:pt x="1041400" y="177504"/>
                  <a:pt x="1017702" y="156705"/>
                  <a:pt x="990600" y="141218"/>
                </a:cubicBezTo>
                <a:cubicBezTo>
                  <a:pt x="917117" y="99228"/>
                  <a:pt x="920842" y="117543"/>
                  <a:pt x="849085" y="86790"/>
                </a:cubicBezTo>
                <a:cubicBezTo>
                  <a:pt x="711539" y="27842"/>
                  <a:pt x="815879" y="50944"/>
                  <a:pt x="685800" y="32361"/>
                </a:cubicBezTo>
                <a:cubicBezTo>
                  <a:pt x="671286" y="35990"/>
                  <a:pt x="654431" y="34551"/>
                  <a:pt x="642257" y="43247"/>
                </a:cubicBezTo>
                <a:cubicBezTo>
                  <a:pt x="627494" y="53792"/>
                  <a:pt x="620004" y="71927"/>
                  <a:pt x="609600" y="86790"/>
                </a:cubicBezTo>
                <a:cubicBezTo>
                  <a:pt x="594595" y="108226"/>
                  <a:pt x="574331" y="127281"/>
                  <a:pt x="566057" y="152104"/>
                </a:cubicBezTo>
                <a:cubicBezTo>
                  <a:pt x="555171" y="184761"/>
                  <a:pt x="541749" y="216679"/>
                  <a:pt x="533400" y="250075"/>
                </a:cubicBezTo>
                <a:cubicBezTo>
                  <a:pt x="529771" y="264589"/>
                  <a:pt x="527245" y="279425"/>
                  <a:pt x="522514" y="293618"/>
                </a:cubicBezTo>
                <a:cubicBezTo>
                  <a:pt x="516335" y="312156"/>
                  <a:pt x="507999" y="329904"/>
                  <a:pt x="500742" y="348047"/>
                </a:cubicBezTo>
                <a:cubicBezTo>
                  <a:pt x="497114" y="369818"/>
                  <a:pt x="494645" y="391815"/>
                  <a:pt x="489857" y="413361"/>
                </a:cubicBezTo>
                <a:cubicBezTo>
                  <a:pt x="487368" y="424562"/>
                  <a:pt x="478971" y="434543"/>
                  <a:pt x="478971" y="446018"/>
                </a:cubicBezTo>
                <a:cubicBezTo>
                  <a:pt x="478971" y="634774"/>
                  <a:pt x="479150" y="522933"/>
                  <a:pt x="500742" y="609304"/>
                </a:cubicBezTo>
                <a:cubicBezTo>
                  <a:pt x="505229" y="627254"/>
                  <a:pt x="504114" y="646825"/>
                  <a:pt x="511628" y="663732"/>
                </a:cubicBezTo>
                <a:cubicBezTo>
                  <a:pt x="518997" y="680311"/>
                  <a:pt x="535474" y="691415"/>
                  <a:pt x="544285" y="707275"/>
                </a:cubicBezTo>
                <a:cubicBezTo>
                  <a:pt x="553775" y="724357"/>
                  <a:pt x="558800" y="743561"/>
                  <a:pt x="566057" y="761704"/>
                </a:cubicBezTo>
                <a:cubicBezTo>
                  <a:pt x="551543" y="866933"/>
                  <a:pt x="538913" y="972438"/>
                  <a:pt x="522514" y="1077390"/>
                </a:cubicBezTo>
                <a:cubicBezTo>
                  <a:pt x="520743" y="1088727"/>
                  <a:pt x="516148" y="1099500"/>
                  <a:pt x="511628" y="1110047"/>
                </a:cubicBezTo>
                <a:cubicBezTo>
                  <a:pt x="505236" y="1124962"/>
                  <a:pt x="497114" y="1139076"/>
                  <a:pt x="489857" y="1153590"/>
                </a:cubicBezTo>
                <a:cubicBezTo>
                  <a:pt x="478971" y="1211647"/>
                  <a:pt x="476859" y="1272060"/>
                  <a:pt x="457200" y="1327761"/>
                </a:cubicBezTo>
                <a:cubicBezTo>
                  <a:pt x="453381" y="1338582"/>
                  <a:pt x="430907" y="1329099"/>
                  <a:pt x="424542" y="1338647"/>
                </a:cubicBezTo>
                <a:cubicBezTo>
                  <a:pt x="354592" y="1443572"/>
                  <a:pt x="469003" y="1356176"/>
                  <a:pt x="381000" y="1414847"/>
                </a:cubicBezTo>
                <a:cubicBezTo>
                  <a:pt x="330401" y="1516043"/>
                  <a:pt x="394404" y="1419256"/>
                  <a:pt x="206828" y="1469275"/>
                </a:cubicBezTo>
                <a:cubicBezTo>
                  <a:pt x="195741" y="1472232"/>
                  <a:pt x="204056" y="1493818"/>
                  <a:pt x="195942" y="1501932"/>
                </a:cubicBezTo>
                <a:cubicBezTo>
                  <a:pt x="164553" y="1533321"/>
                  <a:pt x="136678" y="1535799"/>
                  <a:pt x="97971" y="1545475"/>
                </a:cubicBezTo>
                <a:cubicBezTo>
                  <a:pt x="76200" y="1556361"/>
                  <a:pt x="48828" y="1559939"/>
                  <a:pt x="32657" y="1578132"/>
                </a:cubicBezTo>
                <a:cubicBezTo>
                  <a:pt x="14963" y="1598038"/>
                  <a:pt x="4023" y="1684620"/>
                  <a:pt x="0" y="1708761"/>
                </a:cubicBezTo>
                <a:cubicBezTo>
                  <a:pt x="10886" y="1781332"/>
                  <a:pt x="20084" y="1854177"/>
                  <a:pt x="32657" y="1926475"/>
                </a:cubicBezTo>
                <a:cubicBezTo>
                  <a:pt x="34623" y="1937780"/>
                  <a:pt x="41292" y="1947880"/>
                  <a:pt x="43542" y="1959132"/>
                </a:cubicBezTo>
                <a:cubicBezTo>
                  <a:pt x="48574" y="1984292"/>
                  <a:pt x="46314" y="2010991"/>
                  <a:pt x="54428" y="2035332"/>
                </a:cubicBezTo>
                <a:cubicBezTo>
                  <a:pt x="57674" y="2045069"/>
                  <a:pt x="68943" y="2049847"/>
                  <a:pt x="76200" y="2057104"/>
                </a:cubicBezTo>
                <a:cubicBezTo>
                  <a:pt x="79828" y="2067990"/>
                  <a:pt x="81004" y="2080031"/>
                  <a:pt x="87085" y="2089761"/>
                </a:cubicBezTo>
                <a:cubicBezTo>
                  <a:pt x="106337" y="2120565"/>
                  <a:pt x="186445" y="2207651"/>
                  <a:pt x="206828" y="2220390"/>
                </a:cubicBezTo>
                <a:cubicBezTo>
                  <a:pt x="235857" y="2238533"/>
                  <a:pt x="265431" y="2255829"/>
                  <a:pt x="293914" y="2274818"/>
                </a:cubicBezTo>
                <a:cubicBezTo>
                  <a:pt x="315685" y="2289332"/>
                  <a:pt x="336422" y="2305533"/>
                  <a:pt x="359228" y="2318361"/>
                </a:cubicBezTo>
                <a:cubicBezTo>
                  <a:pt x="434040" y="2360443"/>
                  <a:pt x="550317" y="2413709"/>
                  <a:pt x="631371" y="2427218"/>
                </a:cubicBezTo>
                <a:lnTo>
                  <a:pt x="696685" y="2438104"/>
                </a:lnTo>
                <a:cubicBezTo>
                  <a:pt x="816428" y="2430847"/>
                  <a:pt x="937157" y="2433297"/>
                  <a:pt x="1055914" y="2416332"/>
                </a:cubicBezTo>
                <a:cubicBezTo>
                  <a:pt x="1068865" y="2414482"/>
                  <a:pt x="1073548" y="2396087"/>
                  <a:pt x="1077685" y="2383675"/>
                </a:cubicBezTo>
                <a:cubicBezTo>
                  <a:pt x="1084665" y="2362736"/>
                  <a:pt x="1084942" y="2340132"/>
                  <a:pt x="1088571" y="2318361"/>
                </a:cubicBezTo>
                <a:cubicBezTo>
                  <a:pt x="1084942" y="2282075"/>
                  <a:pt x="1089217" y="2244099"/>
                  <a:pt x="1077685" y="2209504"/>
                </a:cubicBezTo>
                <a:cubicBezTo>
                  <a:pt x="998090" y="1970718"/>
                  <a:pt x="1021265" y="2092707"/>
                  <a:pt x="947057" y="1959132"/>
                </a:cubicBezTo>
                <a:cubicBezTo>
                  <a:pt x="941484" y="1949101"/>
                  <a:pt x="942840" y="1935812"/>
                  <a:pt x="936171" y="1926475"/>
                </a:cubicBezTo>
                <a:cubicBezTo>
                  <a:pt x="924240" y="1909772"/>
                  <a:pt x="907885" y="1896663"/>
                  <a:pt x="892628" y="1882932"/>
                </a:cubicBezTo>
                <a:cubicBezTo>
                  <a:pt x="827812" y="1824598"/>
                  <a:pt x="845238" y="1837466"/>
                  <a:pt x="783771" y="1806732"/>
                </a:cubicBezTo>
                <a:cubicBezTo>
                  <a:pt x="754742" y="1810361"/>
                  <a:pt x="724646" y="1809015"/>
                  <a:pt x="696685" y="1817618"/>
                </a:cubicBezTo>
                <a:cubicBezTo>
                  <a:pt x="676463" y="1823840"/>
                  <a:pt x="662523" y="1844195"/>
                  <a:pt x="642257" y="1850275"/>
                </a:cubicBezTo>
                <a:cubicBezTo>
                  <a:pt x="589091" y="1866225"/>
                  <a:pt x="478971" y="1882932"/>
                  <a:pt x="478971" y="1882932"/>
                </a:cubicBezTo>
                <a:cubicBezTo>
                  <a:pt x="414231" y="1947675"/>
                  <a:pt x="523000" y="1833691"/>
                  <a:pt x="413657" y="2002675"/>
                </a:cubicBezTo>
                <a:cubicBezTo>
                  <a:pt x="392703" y="2035059"/>
                  <a:pt x="362150" y="2060129"/>
                  <a:pt x="337457" y="2089761"/>
                </a:cubicBezTo>
                <a:cubicBezTo>
                  <a:pt x="325842" y="2103699"/>
                  <a:pt x="315686" y="2118790"/>
                  <a:pt x="304800" y="2133304"/>
                </a:cubicBezTo>
                <a:cubicBezTo>
                  <a:pt x="361562" y="2454958"/>
                  <a:pt x="297496" y="2213635"/>
                  <a:pt x="381000" y="2394561"/>
                </a:cubicBezTo>
                <a:cubicBezTo>
                  <a:pt x="390617" y="2415398"/>
                  <a:pt x="396733" y="2437735"/>
                  <a:pt x="402771" y="2459875"/>
                </a:cubicBezTo>
                <a:cubicBezTo>
                  <a:pt x="407639" y="2477725"/>
                  <a:pt x="406541" y="2497225"/>
                  <a:pt x="413657" y="2514304"/>
                </a:cubicBezTo>
                <a:cubicBezTo>
                  <a:pt x="424909" y="2541308"/>
                  <a:pt x="442686" y="2565104"/>
                  <a:pt x="457200" y="2590504"/>
                </a:cubicBezTo>
                <a:cubicBezTo>
                  <a:pt x="475310" y="2717284"/>
                  <a:pt x="453276" y="2620415"/>
                  <a:pt x="511628" y="2753790"/>
                </a:cubicBezTo>
                <a:cubicBezTo>
                  <a:pt x="524054" y="2782193"/>
                  <a:pt x="532771" y="2812090"/>
                  <a:pt x="544285" y="2840875"/>
                </a:cubicBezTo>
                <a:cubicBezTo>
                  <a:pt x="554548" y="2866533"/>
                  <a:pt x="567022" y="2891283"/>
                  <a:pt x="576942" y="2917075"/>
                </a:cubicBezTo>
                <a:cubicBezTo>
                  <a:pt x="585180" y="2938495"/>
                  <a:pt x="589674" y="2961296"/>
                  <a:pt x="598714" y="2982390"/>
                </a:cubicBezTo>
                <a:cubicBezTo>
                  <a:pt x="611499" y="3012221"/>
                  <a:pt x="627743" y="3040447"/>
                  <a:pt x="642257" y="3069475"/>
                </a:cubicBezTo>
                <a:cubicBezTo>
                  <a:pt x="672088" y="3248472"/>
                  <a:pt x="625939" y="2997398"/>
                  <a:pt x="685800" y="3221875"/>
                </a:cubicBezTo>
                <a:cubicBezTo>
                  <a:pt x="692411" y="3246666"/>
                  <a:pt x="693057" y="3272675"/>
                  <a:pt x="696685" y="3298075"/>
                </a:cubicBezTo>
                <a:cubicBezTo>
                  <a:pt x="689428" y="3385161"/>
                  <a:pt x="690826" y="3473405"/>
                  <a:pt x="674914" y="3559332"/>
                </a:cubicBezTo>
                <a:cubicBezTo>
                  <a:pt x="672111" y="3574470"/>
                  <a:pt x="652276" y="3580301"/>
                  <a:pt x="642257" y="3591990"/>
                </a:cubicBezTo>
                <a:cubicBezTo>
                  <a:pt x="630450" y="3605765"/>
                  <a:pt x="620486" y="3621018"/>
                  <a:pt x="609600" y="3635532"/>
                </a:cubicBezTo>
                <a:cubicBezTo>
                  <a:pt x="605971" y="3650046"/>
                  <a:pt x="601648" y="3664404"/>
                  <a:pt x="598714" y="3679075"/>
                </a:cubicBezTo>
                <a:cubicBezTo>
                  <a:pt x="594385" y="3700718"/>
                  <a:pt x="595371" y="3723647"/>
                  <a:pt x="587828" y="3744390"/>
                </a:cubicBezTo>
                <a:cubicBezTo>
                  <a:pt x="580597" y="3764274"/>
                  <a:pt x="564118" y="3779645"/>
                  <a:pt x="555171" y="3798818"/>
                </a:cubicBezTo>
                <a:cubicBezTo>
                  <a:pt x="465217" y="3991575"/>
                  <a:pt x="552607" y="3839376"/>
                  <a:pt x="478971" y="3962104"/>
                </a:cubicBezTo>
                <a:cubicBezTo>
                  <a:pt x="475342" y="3976618"/>
                  <a:pt x="471019" y="3990976"/>
                  <a:pt x="468085" y="4005647"/>
                </a:cubicBezTo>
                <a:cubicBezTo>
                  <a:pt x="460537" y="4043389"/>
                  <a:pt x="451539" y="4110584"/>
                  <a:pt x="446314" y="4147161"/>
                </a:cubicBezTo>
                <a:cubicBezTo>
                  <a:pt x="449943" y="4197961"/>
                  <a:pt x="446152" y="4249844"/>
                  <a:pt x="457200" y="4299561"/>
                </a:cubicBezTo>
                <a:cubicBezTo>
                  <a:pt x="461136" y="4317272"/>
                  <a:pt x="481743" y="4326876"/>
                  <a:pt x="489857" y="4343104"/>
                </a:cubicBezTo>
                <a:cubicBezTo>
                  <a:pt x="500120" y="4363630"/>
                  <a:pt x="499821" y="4388739"/>
                  <a:pt x="511628" y="4408418"/>
                </a:cubicBezTo>
                <a:cubicBezTo>
                  <a:pt x="532914" y="4443894"/>
                  <a:pt x="558573" y="4477136"/>
                  <a:pt x="587828" y="4506390"/>
                </a:cubicBezTo>
                <a:cubicBezTo>
                  <a:pt x="595085" y="4513647"/>
                  <a:pt x="601192" y="4522275"/>
                  <a:pt x="609600" y="4528161"/>
                </a:cubicBezTo>
                <a:cubicBezTo>
                  <a:pt x="637644" y="4547792"/>
                  <a:pt x="664210" y="4571766"/>
                  <a:pt x="696685" y="4582590"/>
                </a:cubicBezTo>
                <a:cubicBezTo>
                  <a:pt x="771337" y="4607473"/>
                  <a:pt x="678678" y="4578088"/>
                  <a:pt x="783771" y="4604361"/>
                </a:cubicBezTo>
                <a:cubicBezTo>
                  <a:pt x="809399" y="4610768"/>
                  <a:pt x="834485" y="4619181"/>
                  <a:pt x="859971" y="4626132"/>
                </a:cubicBezTo>
                <a:cubicBezTo>
                  <a:pt x="874405" y="4630068"/>
                  <a:pt x="889000" y="4633389"/>
                  <a:pt x="903514" y="4637018"/>
                </a:cubicBezTo>
                <a:cubicBezTo>
                  <a:pt x="910771" y="4658789"/>
                  <a:pt x="923001" y="4679497"/>
                  <a:pt x="925285" y="4702332"/>
                </a:cubicBezTo>
                <a:cubicBezTo>
                  <a:pt x="926774" y="4717219"/>
                  <a:pt x="918510" y="4731490"/>
                  <a:pt x="914400" y="4745875"/>
                </a:cubicBezTo>
                <a:cubicBezTo>
                  <a:pt x="877515" y="4874974"/>
                  <a:pt x="857119" y="4785160"/>
                  <a:pt x="598714" y="4822075"/>
                </a:cubicBezTo>
                <a:cubicBezTo>
                  <a:pt x="584200" y="4832961"/>
                  <a:pt x="566057" y="4840218"/>
                  <a:pt x="555171" y="4854732"/>
                </a:cubicBezTo>
                <a:cubicBezTo>
                  <a:pt x="505382" y="4921118"/>
                  <a:pt x="540776" y="5073877"/>
                  <a:pt x="544285" y="5115990"/>
                </a:cubicBezTo>
                <a:cubicBezTo>
                  <a:pt x="550587" y="5191621"/>
                  <a:pt x="555639" y="5154031"/>
                  <a:pt x="587828" y="5224847"/>
                </a:cubicBezTo>
                <a:cubicBezTo>
                  <a:pt x="597324" y="5245739"/>
                  <a:pt x="600279" y="5269190"/>
                  <a:pt x="609600" y="5290161"/>
                </a:cubicBezTo>
                <a:cubicBezTo>
                  <a:pt x="614913" y="5302116"/>
                  <a:pt x="625520" y="5311116"/>
                  <a:pt x="631371" y="5322818"/>
                </a:cubicBezTo>
                <a:cubicBezTo>
                  <a:pt x="640110" y="5340296"/>
                  <a:pt x="643089" y="5360491"/>
                  <a:pt x="653142" y="5377247"/>
                </a:cubicBezTo>
                <a:cubicBezTo>
                  <a:pt x="665096" y="5397170"/>
                  <a:pt x="681249" y="5414310"/>
                  <a:pt x="696685" y="5431675"/>
                </a:cubicBezTo>
                <a:cubicBezTo>
                  <a:pt x="729105" y="5468147"/>
                  <a:pt x="744978" y="5480491"/>
                  <a:pt x="783771" y="5507875"/>
                </a:cubicBezTo>
                <a:cubicBezTo>
                  <a:pt x="830643" y="5540961"/>
                  <a:pt x="878283" y="5572946"/>
                  <a:pt x="925285" y="5605847"/>
                </a:cubicBezTo>
                <a:cubicBezTo>
                  <a:pt x="950857" y="5623747"/>
                  <a:pt x="973566" y="5646316"/>
                  <a:pt x="1001485" y="5660275"/>
                </a:cubicBezTo>
                <a:cubicBezTo>
                  <a:pt x="1185860" y="5752463"/>
                  <a:pt x="1033599" y="5680099"/>
                  <a:pt x="1219200" y="5758247"/>
                </a:cubicBezTo>
                <a:cubicBezTo>
                  <a:pt x="1252137" y="5772115"/>
                  <a:pt x="1283268" y="5790489"/>
                  <a:pt x="1317171" y="5801790"/>
                </a:cubicBezTo>
                <a:cubicBezTo>
                  <a:pt x="1371801" y="5820000"/>
                  <a:pt x="1455968" y="5830365"/>
                  <a:pt x="1513114" y="5834447"/>
                </a:cubicBezTo>
                <a:cubicBezTo>
                  <a:pt x="1608129" y="5841234"/>
                  <a:pt x="1887202" y="5852604"/>
                  <a:pt x="1970314" y="5856218"/>
                </a:cubicBezTo>
                <a:cubicBezTo>
                  <a:pt x="2111828" y="5845332"/>
                  <a:pt x="2253629" y="5837684"/>
                  <a:pt x="2394857" y="5823561"/>
                </a:cubicBezTo>
                <a:cubicBezTo>
                  <a:pt x="2435224" y="5819524"/>
                  <a:pt x="2475914" y="5814006"/>
                  <a:pt x="2514600" y="5801790"/>
                </a:cubicBezTo>
                <a:cubicBezTo>
                  <a:pt x="2559498" y="5787612"/>
                  <a:pt x="2635119" y="5736087"/>
                  <a:pt x="2677885" y="5714704"/>
                </a:cubicBezTo>
                <a:cubicBezTo>
                  <a:pt x="2702602" y="5702346"/>
                  <a:pt x="2730000" y="5695595"/>
                  <a:pt x="2754085" y="5682047"/>
                </a:cubicBezTo>
                <a:cubicBezTo>
                  <a:pt x="2788294" y="5662805"/>
                  <a:pt x="2817325" y="5635012"/>
                  <a:pt x="2852057" y="5616732"/>
                </a:cubicBezTo>
                <a:cubicBezTo>
                  <a:pt x="3001932" y="5537850"/>
                  <a:pt x="2925714" y="5607033"/>
                  <a:pt x="3091542" y="5529647"/>
                </a:cubicBezTo>
                <a:cubicBezTo>
                  <a:pt x="3265469" y="5448481"/>
                  <a:pt x="3253707" y="5449743"/>
                  <a:pt x="3363685" y="5355475"/>
                </a:cubicBezTo>
                <a:cubicBezTo>
                  <a:pt x="3374571" y="5333704"/>
                  <a:pt x="3388024" y="5313037"/>
                  <a:pt x="3396342" y="5290161"/>
                </a:cubicBezTo>
                <a:cubicBezTo>
                  <a:pt x="3402665" y="5272773"/>
                  <a:pt x="3398953" y="5252281"/>
                  <a:pt x="3407228" y="5235732"/>
                </a:cubicBezTo>
                <a:cubicBezTo>
                  <a:pt x="3417619" y="5214951"/>
                  <a:pt x="3436257" y="5199447"/>
                  <a:pt x="3450771" y="5181304"/>
                </a:cubicBezTo>
                <a:cubicBezTo>
                  <a:pt x="3451643" y="5177817"/>
                  <a:pt x="3500030" y="5030809"/>
                  <a:pt x="3461657" y="5018018"/>
                </a:cubicBezTo>
                <a:cubicBezTo>
                  <a:pt x="3439886" y="5010761"/>
                  <a:pt x="3439885" y="5083332"/>
                  <a:pt x="3439885" y="5083332"/>
                </a:cubicBezTo>
                <a:cubicBezTo>
                  <a:pt x="3443514" y="5119618"/>
                  <a:pt x="3439239" y="5157594"/>
                  <a:pt x="3450771" y="5192190"/>
                </a:cubicBezTo>
                <a:cubicBezTo>
                  <a:pt x="3461596" y="5224665"/>
                  <a:pt x="3488216" y="5249554"/>
                  <a:pt x="3505200" y="5279275"/>
                </a:cubicBezTo>
                <a:cubicBezTo>
                  <a:pt x="3517277" y="5300409"/>
                  <a:pt x="3523898" y="5324649"/>
                  <a:pt x="3537857" y="5344590"/>
                </a:cubicBezTo>
                <a:cubicBezTo>
                  <a:pt x="3549628" y="5361406"/>
                  <a:pt x="3569084" y="5371711"/>
                  <a:pt x="3581400" y="5388132"/>
                </a:cubicBezTo>
                <a:cubicBezTo>
                  <a:pt x="3623341" y="5444054"/>
                  <a:pt x="3632865" y="5476216"/>
                  <a:pt x="3668485" y="5529647"/>
                </a:cubicBezTo>
                <a:cubicBezTo>
                  <a:pt x="3687608" y="5558331"/>
                  <a:pt x="3707635" y="5583420"/>
                  <a:pt x="3733800" y="5605847"/>
                </a:cubicBezTo>
                <a:cubicBezTo>
                  <a:pt x="3747575" y="5617654"/>
                  <a:pt x="3759285" y="5636742"/>
                  <a:pt x="3777342" y="5638504"/>
                </a:cubicBezTo>
                <a:cubicBezTo>
                  <a:pt x="3911014" y="5651545"/>
                  <a:pt x="4045857" y="5645761"/>
                  <a:pt x="4180114" y="5649390"/>
                </a:cubicBezTo>
                <a:lnTo>
                  <a:pt x="5236028" y="5638504"/>
                </a:lnTo>
                <a:cubicBezTo>
                  <a:pt x="5249105" y="5638112"/>
                  <a:pt x="5257326" y="5623223"/>
                  <a:pt x="5268685" y="5616732"/>
                </a:cubicBezTo>
                <a:cubicBezTo>
                  <a:pt x="5304278" y="5596393"/>
                  <a:pt x="5327781" y="5588740"/>
                  <a:pt x="5366657" y="5573190"/>
                </a:cubicBezTo>
                <a:cubicBezTo>
                  <a:pt x="5377543" y="5562304"/>
                  <a:pt x="5386259" y="5548691"/>
                  <a:pt x="5399314" y="5540532"/>
                </a:cubicBezTo>
                <a:cubicBezTo>
                  <a:pt x="5505985" y="5473861"/>
                  <a:pt x="5401689" y="5568923"/>
                  <a:pt x="5508171" y="5486104"/>
                </a:cubicBezTo>
                <a:cubicBezTo>
                  <a:pt x="5524374" y="5473502"/>
                  <a:pt x="5536372" y="5456198"/>
                  <a:pt x="5551714" y="5442561"/>
                </a:cubicBezTo>
                <a:cubicBezTo>
                  <a:pt x="5580674" y="5416819"/>
                  <a:pt x="5638503" y="5373450"/>
                  <a:pt x="5671457" y="5355475"/>
                </a:cubicBezTo>
                <a:cubicBezTo>
                  <a:pt x="5688611" y="5346118"/>
                  <a:pt x="5708854" y="5343284"/>
                  <a:pt x="5725885" y="5333704"/>
                </a:cubicBezTo>
                <a:cubicBezTo>
                  <a:pt x="5832609" y="5273672"/>
                  <a:pt x="5816877" y="5286255"/>
                  <a:pt x="5867400" y="5235732"/>
                </a:cubicBezTo>
                <a:cubicBezTo>
                  <a:pt x="5881914" y="5242989"/>
                  <a:pt x="5898621" y="5246943"/>
                  <a:pt x="5910942" y="5257504"/>
                </a:cubicBezTo>
                <a:cubicBezTo>
                  <a:pt x="5924717" y="5269311"/>
                  <a:pt x="5932159" y="5286966"/>
                  <a:pt x="5943600" y="5301047"/>
                </a:cubicBezTo>
                <a:cubicBezTo>
                  <a:pt x="5979342" y="5345037"/>
                  <a:pt x="6017049" y="5387415"/>
                  <a:pt x="6052457" y="5431675"/>
                </a:cubicBezTo>
                <a:cubicBezTo>
                  <a:pt x="6075125" y="5460009"/>
                  <a:pt x="6089896" y="5495531"/>
                  <a:pt x="6117771" y="5518761"/>
                </a:cubicBezTo>
                <a:cubicBezTo>
                  <a:pt x="6150676" y="5546182"/>
                  <a:pt x="6207987" y="5597872"/>
                  <a:pt x="6248400" y="5616732"/>
                </a:cubicBezTo>
                <a:cubicBezTo>
                  <a:pt x="6279594" y="5631289"/>
                  <a:pt x="6314540" y="5636283"/>
                  <a:pt x="6346371" y="5649390"/>
                </a:cubicBezTo>
                <a:cubicBezTo>
                  <a:pt x="6376381" y="5661747"/>
                  <a:pt x="6403069" y="5681536"/>
                  <a:pt x="6433457" y="5692932"/>
                </a:cubicBezTo>
                <a:cubicBezTo>
                  <a:pt x="6461474" y="5703438"/>
                  <a:pt x="6491771" y="5706484"/>
                  <a:pt x="6520542" y="5714704"/>
                </a:cubicBezTo>
                <a:cubicBezTo>
                  <a:pt x="6557248" y="5725192"/>
                  <a:pt x="6625569" y="5752774"/>
                  <a:pt x="6662057" y="5758247"/>
                </a:cubicBezTo>
                <a:cubicBezTo>
                  <a:pt x="6708844" y="5765265"/>
                  <a:pt x="6756400" y="5765504"/>
                  <a:pt x="6803571" y="5769132"/>
                </a:cubicBezTo>
                <a:cubicBezTo>
                  <a:pt x="6999514" y="5761875"/>
                  <a:pt x="7196879" y="5772018"/>
                  <a:pt x="7391400" y="5747361"/>
                </a:cubicBezTo>
                <a:cubicBezTo>
                  <a:pt x="7510930" y="5732209"/>
                  <a:pt x="7556143" y="5680313"/>
                  <a:pt x="7641771" y="5627618"/>
                </a:cubicBezTo>
                <a:cubicBezTo>
                  <a:pt x="7666686" y="5612286"/>
                  <a:pt x="7694166" y="5601079"/>
                  <a:pt x="7717971" y="5584075"/>
                </a:cubicBezTo>
                <a:cubicBezTo>
                  <a:pt x="7770542" y="5546524"/>
                  <a:pt x="7811334" y="5490570"/>
                  <a:pt x="7870371" y="5464332"/>
                </a:cubicBezTo>
                <a:cubicBezTo>
                  <a:pt x="8001501" y="5406053"/>
                  <a:pt x="7939752" y="5442232"/>
                  <a:pt x="8055428" y="5355475"/>
                </a:cubicBezTo>
                <a:cubicBezTo>
                  <a:pt x="8103112" y="5260108"/>
                  <a:pt x="8121550" y="5226590"/>
                  <a:pt x="8164285" y="5126875"/>
                </a:cubicBezTo>
                <a:cubicBezTo>
                  <a:pt x="8179680" y="5090954"/>
                  <a:pt x="8191656" y="5053596"/>
                  <a:pt x="8207828" y="5018018"/>
                </a:cubicBezTo>
                <a:cubicBezTo>
                  <a:pt x="8227973" y="4973699"/>
                  <a:pt x="8254418" y="4932327"/>
                  <a:pt x="8273142" y="4887390"/>
                </a:cubicBezTo>
                <a:cubicBezTo>
                  <a:pt x="8290795" y="4845022"/>
                  <a:pt x="8298200" y="4798772"/>
                  <a:pt x="8316685" y="4756761"/>
                </a:cubicBezTo>
                <a:cubicBezTo>
                  <a:pt x="8338262" y="4707723"/>
                  <a:pt x="8368925" y="4663166"/>
                  <a:pt x="8392885" y="4615247"/>
                </a:cubicBezTo>
                <a:cubicBezTo>
                  <a:pt x="8443116" y="4514786"/>
                  <a:pt x="8460522" y="4461163"/>
                  <a:pt x="8501742" y="4353990"/>
                </a:cubicBezTo>
                <a:cubicBezTo>
                  <a:pt x="8518242" y="4188989"/>
                  <a:pt x="8526393" y="4223864"/>
                  <a:pt x="8458200" y="4005647"/>
                </a:cubicBezTo>
                <a:cubicBezTo>
                  <a:pt x="8446099" y="3966925"/>
                  <a:pt x="8427632" y="3929599"/>
                  <a:pt x="8403771" y="3896790"/>
                </a:cubicBezTo>
                <a:cubicBezTo>
                  <a:pt x="8336022" y="3803636"/>
                  <a:pt x="8270990" y="3747452"/>
                  <a:pt x="8175171" y="3689961"/>
                </a:cubicBezTo>
                <a:cubicBezTo>
                  <a:pt x="8140384" y="3669089"/>
                  <a:pt x="8102168" y="3654514"/>
                  <a:pt x="8066314" y="3635532"/>
                </a:cubicBezTo>
                <a:cubicBezTo>
                  <a:pt x="8040459" y="3621844"/>
                  <a:pt x="8017452" y="3602404"/>
                  <a:pt x="7990114" y="3591990"/>
                </a:cubicBezTo>
                <a:cubicBezTo>
                  <a:pt x="7932854" y="3570177"/>
                  <a:pt x="7716025" y="3518025"/>
                  <a:pt x="7663542" y="3504904"/>
                </a:cubicBezTo>
                <a:cubicBezTo>
                  <a:pt x="7551056" y="3519418"/>
                  <a:pt x="7436450" y="3522308"/>
                  <a:pt x="7326085" y="3548447"/>
                </a:cubicBezTo>
                <a:cubicBezTo>
                  <a:pt x="7260276" y="3564033"/>
                  <a:pt x="7233322" y="3628113"/>
                  <a:pt x="7206342" y="3679075"/>
                </a:cubicBezTo>
                <a:cubicBezTo>
                  <a:pt x="7187361" y="3714929"/>
                  <a:pt x="7170809" y="3752032"/>
                  <a:pt x="7151914" y="3787932"/>
                </a:cubicBezTo>
                <a:cubicBezTo>
                  <a:pt x="7089018" y="3907435"/>
                  <a:pt x="7097892" y="3871605"/>
                  <a:pt x="7043057" y="4005647"/>
                </a:cubicBezTo>
                <a:cubicBezTo>
                  <a:pt x="6899704" y="4356067"/>
                  <a:pt x="7090471" y="3920738"/>
                  <a:pt x="6955971" y="4223361"/>
                </a:cubicBezTo>
                <a:cubicBezTo>
                  <a:pt x="6938432" y="4468902"/>
                  <a:pt x="6929306" y="4475036"/>
                  <a:pt x="6988628" y="4811190"/>
                </a:cubicBezTo>
                <a:cubicBezTo>
                  <a:pt x="6999983" y="4875536"/>
                  <a:pt x="7103448" y="5027273"/>
                  <a:pt x="7130142" y="5072447"/>
                </a:cubicBezTo>
                <a:cubicBezTo>
                  <a:pt x="7149147" y="5104610"/>
                  <a:pt x="7158155" y="5144002"/>
                  <a:pt x="7184571" y="5170418"/>
                </a:cubicBezTo>
                <a:cubicBezTo>
                  <a:pt x="7243080" y="5228927"/>
                  <a:pt x="7306505" y="5285814"/>
                  <a:pt x="7380514" y="5322818"/>
                </a:cubicBezTo>
                <a:cubicBezTo>
                  <a:pt x="7409543" y="5337332"/>
                  <a:pt x="7438234" y="5352542"/>
                  <a:pt x="7467600" y="5366361"/>
                </a:cubicBezTo>
                <a:cubicBezTo>
                  <a:pt x="7540539" y="5400685"/>
                  <a:pt x="7555841" y="5406012"/>
                  <a:pt x="7620000" y="5431675"/>
                </a:cubicBezTo>
                <a:cubicBezTo>
                  <a:pt x="7641771" y="5428047"/>
                  <a:pt x="7664821" y="5428987"/>
                  <a:pt x="7685314" y="5420790"/>
                </a:cubicBezTo>
                <a:cubicBezTo>
                  <a:pt x="7737483" y="5399922"/>
                  <a:pt x="7731596" y="5382578"/>
                  <a:pt x="7739742" y="5333704"/>
                </a:cubicBezTo>
                <a:cubicBezTo>
                  <a:pt x="7743960" y="5308395"/>
                  <a:pt x="7746999" y="5282904"/>
                  <a:pt x="7750628" y="5257504"/>
                </a:cubicBezTo>
                <a:cubicBezTo>
                  <a:pt x="7691368" y="4743918"/>
                  <a:pt x="7768263" y="5127190"/>
                  <a:pt x="7674428" y="4887390"/>
                </a:cubicBezTo>
                <a:cubicBezTo>
                  <a:pt x="7527241" y="4511243"/>
                  <a:pt x="7691433" y="4833861"/>
                  <a:pt x="7576457" y="4680561"/>
                </a:cubicBezTo>
                <a:cubicBezTo>
                  <a:pt x="7530479" y="4619258"/>
                  <a:pt x="7586576" y="4644991"/>
                  <a:pt x="7511142" y="4626132"/>
                </a:cubicBezTo>
                <a:cubicBezTo>
                  <a:pt x="7500256" y="4633389"/>
                  <a:pt x="7489579" y="4640970"/>
                  <a:pt x="7478485" y="4647904"/>
                </a:cubicBezTo>
                <a:cubicBezTo>
                  <a:pt x="7460543" y="4659118"/>
                  <a:pt x="7439980" y="4666628"/>
                  <a:pt x="7424057" y="4680561"/>
                </a:cubicBezTo>
                <a:cubicBezTo>
                  <a:pt x="7410403" y="4692508"/>
                  <a:pt x="7403347" y="4710450"/>
                  <a:pt x="7391400" y="4724104"/>
                </a:cubicBezTo>
                <a:cubicBezTo>
                  <a:pt x="7377883" y="4739552"/>
                  <a:pt x="7362371" y="4753133"/>
                  <a:pt x="7347857" y="4767647"/>
                </a:cubicBezTo>
                <a:cubicBezTo>
                  <a:pt x="7344228" y="4789418"/>
                  <a:pt x="7340919" y="4811245"/>
                  <a:pt x="7336971" y="4832961"/>
                </a:cubicBezTo>
                <a:cubicBezTo>
                  <a:pt x="7333661" y="4851165"/>
                  <a:pt x="7323692" y="4869043"/>
                  <a:pt x="7326085" y="4887390"/>
                </a:cubicBezTo>
                <a:cubicBezTo>
                  <a:pt x="7334739" y="4953735"/>
                  <a:pt x="7347742" y="5020106"/>
                  <a:pt x="7369628" y="5083332"/>
                </a:cubicBezTo>
                <a:cubicBezTo>
                  <a:pt x="7389956" y="5142058"/>
                  <a:pt x="7453203" y="5212556"/>
                  <a:pt x="7511142" y="5235732"/>
                </a:cubicBezTo>
                <a:lnTo>
                  <a:pt x="7565571" y="5257504"/>
                </a:lnTo>
                <a:cubicBezTo>
                  <a:pt x="7583714" y="5253875"/>
                  <a:pt x="7604944" y="5257372"/>
                  <a:pt x="7620000" y="5246618"/>
                </a:cubicBezTo>
                <a:cubicBezTo>
                  <a:pt x="7659996" y="5218049"/>
                  <a:pt x="7634513" y="5145012"/>
                  <a:pt x="7630885" y="5115990"/>
                </a:cubicBezTo>
                <a:cubicBezTo>
                  <a:pt x="7616371" y="5119618"/>
                  <a:pt x="7599025" y="5117529"/>
                  <a:pt x="7587342" y="5126875"/>
                </a:cubicBezTo>
                <a:cubicBezTo>
                  <a:pt x="7578382" y="5134043"/>
                  <a:pt x="7582360" y="5149693"/>
                  <a:pt x="7576457" y="5159532"/>
                </a:cubicBezTo>
                <a:cubicBezTo>
                  <a:pt x="7571177" y="5168333"/>
                  <a:pt x="7561942" y="5174047"/>
                  <a:pt x="7554685" y="5181304"/>
                </a:cubicBezTo>
                <a:cubicBezTo>
                  <a:pt x="7561942" y="5206704"/>
                  <a:pt x="7557778" y="5238825"/>
                  <a:pt x="7576457" y="5257504"/>
                </a:cubicBezTo>
                <a:cubicBezTo>
                  <a:pt x="7585708" y="5266755"/>
                  <a:pt x="7602623" y="5247091"/>
                  <a:pt x="7609114" y="5235732"/>
                </a:cubicBezTo>
                <a:cubicBezTo>
                  <a:pt x="7618294" y="5219668"/>
                  <a:pt x="7616371" y="5199447"/>
                  <a:pt x="7620000" y="5181304"/>
                </a:cubicBezTo>
                <a:cubicBezTo>
                  <a:pt x="7616371" y="5155904"/>
                  <a:pt x="7623347" y="5126453"/>
                  <a:pt x="7609114" y="5105104"/>
                </a:cubicBezTo>
                <a:cubicBezTo>
                  <a:pt x="7602749" y="5095557"/>
                  <a:pt x="7582822" y="5106443"/>
                  <a:pt x="7576457" y="5115990"/>
                </a:cubicBezTo>
                <a:cubicBezTo>
                  <a:pt x="7566194" y="5131385"/>
                  <a:pt x="7569585" y="5152357"/>
                  <a:pt x="7565571" y="5170418"/>
                </a:cubicBezTo>
                <a:cubicBezTo>
                  <a:pt x="7562325" y="5185023"/>
                  <a:pt x="7558314" y="5199447"/>
                  <a:pt x="7554685" y="5213961"/>
                </a:cubicBezTo>
                <a:cubicBezTo>
                  <a:pt x="7561942" y="5235732"/>
                  <a:pt x="7563118" y="5260601"/>
                  <a:pt x="7576457" y="5279275"/>
                </a:cubicBezTo>
                <a:cubicBezTo>
                  <a:pt x="7583126" y="5288612"/>
                  <a:pt x="7601000" y="5298275"/>
                  <a:pt x="7609114" y="5290161"/>
                </a:cubicBezTo>
                <a:cubicBezTo>
                  <a:pt x="7625341" y="5273934"/>
                  <a:pt x="7623628" y="5246618"/>
                  <a:pt x="7630885" y="5224847"/>
                </a:cubicBezTo>
                <a:cubicBezTo>
                  <a:pt x="7627257" y="5188561"/>
                  <a:pt x="7628200" y="5151523"/>
                  <a:pt x="7620000" y="5115990"/>
                </a:cubicBezTo>
                <a:cubicBezTo>
                  <a:pt x="7617058" y="5103242"/>
                  <a:pt x="7610921" y="5086505"/>
                  <a:pt x="7598228" y="5083332"/>
                </a:cubicBezTo>
                <a:cubicBezTo>
                  <a:pt x="7588271" y="5080843"/>
                  <a:pt x="7583714" y="5097847"/>
                  <a:pt x="7576457" y="5105104"/>
                </a:cubicBezTo>
                <a:cubicBezTo>
                  <a:pt x="7572276" y="5117645"/>
                  <a:pt x="7553442" y="5171363"/>
                  <a:pt x="7554685" y="5181304"/>
                </a:cubicBezTo>
                <a:cubicBezTo>
                  <a:pt x="7556698" y="5197406"/>
                  <a:pt x="7569200" y="5210333"/>
                  <a:pt x="7576457" y="5224847"/>
                </a:cubicBezTo>
                <a:cubicBezTo>
                  <a:pt x="7587343" y="5221218"/>
                  <a:pt x="7603982" y="5224224"/>
                  <a:pt x="7609114" y="5213961"/>
                </a:cubicBezTo>
                <a:cubicBezTo>
                  <a:pt x="7634131" y="5163926"/>
                  <a:pt x="7622520" y="5145321"/>
                  <a:pt x="7609114" y="5105104"/>
                </a:cubicBezTo>
                <a:lnTo>
                  <a:pt x="7587342" y="5083332"/>
                </a:lnTo>
                <a:lnTo>
                  <a:pt x="7576457" y="511599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pic>
        <p:nvPicPr>
          <p:cNvPr id="22531" name="Picture 3" descr="C:\Users\renato\AppData\Local\Microsoft\Windows\Temporary Internet Files\Content.IE5\R61756AD\MCj0416014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3714750"/>
            <a:ext cx="1854200" cy="180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2930C5-4F5D-4BA3-80C5-A0725B6D3FD3}" type="slidenum">
              <a:rPr lang="it-IT"/>
              <a:pPr>
                <a:defRPr/>
              </a:pPr>
              <a:t>5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/>
        </p:nvGraphicFramePr>
        <p:xfrm>
          <a:off x="179512" y="332656"/>
          <a:ext cx="8256240" cy="6008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reccia in giù 5"/>
          <p:cNvSpPr/>
          <p:nvPr/>
        </p:nvSpPr>
        <p:spPr>
          <a:xfrm>
            <a:off x="5219700" y="4797425"/>
            <a:ext cx="865188" cy="64770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4579" name="CasellaDiTesto 6"/>
          <p:cNvSpPr txBox="1">
            <a:spLocks noChangeArrowheads="1"/>
          </p:cNvSpPr>
          <p:nvPr/>
        </p:nvSpPr>
        <p:spPr bwMode="auto">
          <a:xfrm>
            <a:off x="4572000" y="5661025"/>
            <a:ext cx="2592388" cy="3698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Con gli occhi bendati 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156325" y="4508500"/>
            <a:ext cx="2305050" cy="646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Percorso tattile/sonoro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asellaDiTesto 1"/>
          <p:cNvSpPr txBox="1">
            <a:spLocks noChangeArrowheads="1"/>
          </p:cNvSpPr>
          <p:nvPr/>
        </p:nvSpPr>
        <p:spPr bwMode="auto">
          <a:xfrm>
            <a:off x="684213" y="981075"/>
            <a:ext cx="3240087" cy="1754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>Stimolazione della mano in maternage</a:t>
            </a:r>
          </a:p>
        </p:txBody>
      </p:sp>
      <p:sp>
        <p:nvSpPr>
          <p:cNvPr id="3" name="Freccia a destra 2"/>
          <p:cNvSpPr/>
          <p:nvPr/>
        </p:nvSpPr>
        <p:spPr>
          <a:xfrm>
            <a:off x="4356100" y="1773238"/>
            <a:ext cx="1008063" cy="7191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2987675" y="3500438"/>
            <a:ext cx="1008063" cy="10080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6628" name="CasellaDiTesto 5"/>
          <p:cNvSpPr txBox="1">
            <a:spLocks noChangeArrowheads="1"/>
          </p:cNvSpPr>
          <p:nvPr/>
        </p:nvSpPr>
        <p:spPr bwMode="auto">
          <a:xfrm>
            <a:off x="5795963" y="1773238"/>
            <a:ext cx="2879725" cy="9540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chemeClr val="bg1"/>
                </a:solidFill>
                <a:latin typeface="Calibri" pitchFamily="34" charset="0"/>
              </a:rPr>
              <a:t>Con canzoncine e filastrocche</a:t>
            </a:r>
          </a:p>
        </p:txBody>
      </p:sp>
      <p:sp>
        <p:nvSpPr>
          <p:cNvPr id="26629" name="CasellaDiTesto 6"/>
          <p:cNvSpPr txBox="1">
            <a:spLocks noChangeArrowheads="1"/>
          </p:cNvSpPr>
          <p:nvPr/>
        </p:nvSpPr>
        <p:spPr bwMode="auto">
          <a:xfrm>
            <a:off x="2195513" y="4652963"/>
            <a:ext cx="3744912" cy="5238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chemeClr val="bg1"/>
                </a:solidFill>
                <a:latin typeface="Calibri" pitchFamily="34" charset="0"/>
              </a:rPr>
              <a:t>Con  materiali </a:t>
            </a:r>
          </a:p>
        </p:txBody>
      </p:sp>
      <p:sp>
        <p:nvSpPr>
          <p:cNvPr id="8" name="Freccia in giù 7"/>
          <p:cNvSpPr/>
          <p:nvPr/>
        </p:nvSpPr>
        <p:spPr>
          <a:xfrm>
            <a:off x="4572000" y="5373688"/>
            <a:ext cx="576263" cy="5762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6631" name="CasellaDiTesto 8"/>
          <p:cNvSpPr txBox="1">
            <a:spLocks noChangeArrowheads="1"/>
          </p:cNvSpPr>
          <p:nvPr/>
        </p:nvSpPr>
        <p:spPr bwMode="auto">
          <a:xfrm>
            <a:off x="5364163" y="5589588"/>
            <a:ext cx="3455987" cy="5222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chemeClr val="bg1"/>
                </a:solidFill>
                <a:latin typeface="Calibri" pitchFamily="34" charset="0"/>
              </a:rPr>
              <a:t>Esperienze libere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435975" cy="1584325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it-IT" sz="3600" smtClean="0">
                <a:solidFill>
                  <a:schemeClr val="bg1"/>
                </a:solidFill>
              </a:rPr>
              <a:t>Affinare le percezioni sensoriali</a:t>
            </a:r>
            <a:br>
              <a:rPr lang="it-IT" sz="3600" smtClean="0">
                <a:solidFill>
                  <a:schemeClr val="bg1"/>
                </a:solidFill>
              </a:rPr>
            </a:br>
            <a:r>
              <a:rPr lang="it-IT" sz="3600" smtClean="0">
                <a:solidFill>
                  <a:schemeClr val="bg1"/>
                </a:solidFill>
              </a:rPr>
              <a:t>per formare un atteggiamento analitico nel bambino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525962"/>
          </a:xfrm>
          <a:ln>
            <a:solidFill>
              <a:schemeClr val="bg1"/>
            </a:solidFill>
          </a:ln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bg1"/>
                </a:solidFill>
              </a:rPr>
              <a:t>Iniziare con tutte le esperienze possibili, dove il bambino può toccare e provare sensazioni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bg1"/>
                </a:solidFill>
              </a:rPr>
              <a:t>Utilizzare materiali ed oggetti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>
              <a:solidFill>
                <a:schemeClr val="bg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bg1"/>
                </a:solidFill>
              </a:rPr>
              <a:t>Giochi e percorsi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dirty="0" smtClean="0">
                <a:solidFill>
                  <a:schemeClr val="bg1"/>
                </a:solidFill>
              </a:rPr>
              <a:t>E’ importante  “provare” le sensazioni anche con i piedi </a:t>
            </a: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>
              <a:latin typeface="Calibri" pitchFamily="34" charset="0"/>
            </a:endParaRPr>
          </a:p>
        </p:txBody>
      </p:sp>
      <p:graphicFrame>
        <p:nvGraphicFramePr>
          <p:cNvPr id="4" name="Diagramma 3"/>
          <p:cNvGraphicFramePr/>
          <p:nvPr/>
        </p:nvGraphicFramePr>
        <p:xfrm>
          <a:off x="0" y="0"/>
          <a:ext cx="914400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8675" name="CasellaDiTesto 4"/>
          <p:cNvSpPr txBox="1">
            <a:spLocks noChangeArrowheads="1"/>
          </p:cNvSpPr>
          <p:nvPr/>
        </p:nvSpPr>
        <p:spPr bwMode="auto">
          <a:xfrm>
            <a:off x="214313" y="4071938"/>
            <a:ext cx="2071687" cy="646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Gioco con elementi ruvidi e lisci.</a:t>
            </a:r>
          </a:p>
        </p:txBody>
      </p:sp>
      <p:cxnSp>
        <p:nvCxnSpPr>
          <p:cNvPr id="7" name="Connettore 1 6"/>
          <p:cNvCxnSpPr>
            <a:endCxn id="28675" idx="0"/>
          </p:cNvCxnSpPr>
          <p:nvPr/>
        </p:nvCxnSpPr>
        <p:spPr>
          <a:xfrm rot="5400000">
            <a:off x="1124744" y="3910807"/>
            <a:ext cx="285750" cy="3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7" name="CasellaDiTesto 7"/>
          <p:cNvSpPr txBox="1">
            <a:spLocks noChangeArrowheads="1"/>
          </p:cNvSpPr>
          <p:nvPr/>
        </p:nvSpPr>
        <p:spPr bwMode="auto">
          <a:xfrm>
            <a:off x="2484438" y="4365625"/>
            <a:ext cx="2071687" cy="6461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Gioco con la lana.</a:t>
            </a:r>
          </a:p>
          <a:p>
            <a:endParaRPr lang="it-IT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10" name="Connettore 1 9"/>
          <p:cNvCxnSpPr/>
          <p:nvPr/>
        </p:nvCxnSpPr>
        <p:spPr>
          <a:xfrm rot="5400000">
            <a:off x="3143250" y="4071938"/>
            <a:ext cx="57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79" name="CasellaDiTesto 10"/>
          <p:cNvSpPr txBox="1">
            <a:spLocks noChangeArrowheads="1"/>
          </p:cNvSpPr>
          <p:nvPr/>
        </p:nvSpPr>
        <p:spPr bwMode="auto">
          <a:xfrm>
            <a:off x="4929188" y="4429125"/>
            <a:ext cx="2214562" cy="3698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Gioco con le palline </a:t>
            </a:r>
          </a:p>
        </p:txBody>
      </p:sp>
      <p:cxnSp>
        <p:nvCxnSpPr>
          <p:cNvPr id="13" name="Connettore 1 12"/>
          <p:cNvCxnSpPr/>
          <p:nvPr/>
        </p:nvCxnSpPr>
        <p:spPr>
          <a:xfrm rot="5400000">
            <a:off x="5643563" y="4071938"/>
            <a:ext cx="571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1 14"/>
          <p:cNvCxnSpPr/>
          <p:nvPr/>
        </p:nvCxnSpPr>
        <p:spPr>
          <a:xfrm rot="5400000">
            <a:off x="7786688" y="4286250"/>
            <a:ext cx="8572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2" name="CasellaDiTesto 15"/>
          <p:cNvSpPr txBox="1">
            <a:spLocks noChangeArrowheads="1"/>
          </p:cNvSpPr>
          <p:nvPr/>
        </p:nvSpPr>
        <p:spPr bwMode="auto">
          <a:xfrm>
            <a:off x="7215188" y="4643438"/>
            <a:ext cx="1714500" cy="64611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Gioco con i cerchietti </a:t>
            </a:r>
          </a:p>
        </p:txBody>
      </p:sp>
      <p:cxnSp>
        <p:nvCxnSpPr>
          <p:cNvPr id="14" name="Connettore 2 13"/>
          <p:cNvCxnSpPr/>
          <p:nvPr/>
        </p:nvCxnSpPr>
        <p:spPr>
          <a:xfrm>
            <a:off x="4716463" y="2636838"/>
            <a:ext cx="0" cy="2736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CasellaDiTesto 18"/>
          <p:cNvSpPr txBox="1"/>
          <p:nvPr/>
        </p:nvSpPr>
        <p:spPr>
          <a:xfrm>
            <a:off x="3419475" y="5373688"/>
            <a:ext cx="3240088" cy="584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dirty="0">
                <a:latin typeface="Arial Rounded MT Bold" pitchFamily="34" charset="0"/>
              </a:rPr>
              <a:t>Alto – basso </a:t>
            </a:r>
          </a:p>
        </p:txBody>
      </p:sp>
      <p:cxnSp>
        <p:nvCxnSpPr>
          <p:cNvPr id="21" name="Connettore 2 20"/>
          <p:cNvCxnSpPr/>
          <p:nvPr/>
        </p:nvCxnSpPr>
        <p:spPr>
          <a:xfrm>
            <a:off x="4716463" y="6021388"/>
            <a:ext cx="0" cy="287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86" name="CasellaDiTesto 21"/>
          <p:cNvSpPr txBox="1">
            <a:spLocks noChangeArrowheads="1"/>
          </p:cNvSpPr>
          <p:nvPr/>
        </p:nvSpPr>
        <p:spPr bwMode="auto">
          <a:xfrm>
            <a:off x="2987675" y="6308725"/>
            <a:ext cx="2879725" cy="3698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Con materassoni alti e bassi</a:t>
            </a:r>
          </a:p>
        </p:txBody>
      </p:sp>
      <p:cxnSp>
        <p:nvCxnSpPr>
          <p:cNvPr id="24" name="Connettore 2 23"/>
          <p:cNvCxnSpPr/>
          <p:nvPr/>
        </p:nvCxnSpPr>
        <p:spPr>
          <a:xfrm>
            <a:off x="2195513" y="2565400"/>
            <a:ext cx="0" cy="2808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323850" y="5373688"/>
            <a:ext cx="2808288" cy="708025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4000" dirty="0">
                <a:latin typeface="Arial" pitchFamily="34" charset="0"/>
                <a:cs typeface="Arial" pitchFamily="34" charset="0"/>
              </a:rPr>
              <a:t>spessore</a:t>
            </a:r>
          </a:p>
        </p:txBody>
      </p:sp>
      <p:cxnSp>
        <p:nvCxnSpPr>
          <p:cNvPr id="27" name="Connettore 2 26"/>
          <p:cNvCxnSpPr/>
          <p:nvPr/>
        </p:nvCxnSpPr>
        <p:spPr>
          <a:xfrm>
            <a:off x="1476375" y="6165850"/>
            <a:ext cx="0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0" name="CasellaDiTesto 27"/>
          <p:cNvSpPr txBox="1">
            <a:spLocks noChangeArrowheads="1"/>
          </p:cNvSpPr>
          <p:nvPr/>
        </p:nvSpPr>
        <p:spPr bwMode="auto">
          <a:xfrm>
            <a:off x="684213" y="6453188"/>
            <a:ext cx="2016125" cy="3698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Con i blocchi logici </a:t>
            </a:r>
          </a:p>
        </p:txBody>
      </p:sp>
      <p:cxnSp>
        <p:nvCxnSpPr>
          <p:cNvPr id="23" name="Connettore 2 22"/>
          <p:cNvCxnSpPr/>
          <p:nvPr/>
        </p:nvCxnSpPr>
        <p:spPr>
          <a:xfrm>
            <a:off x="6804025" y="5805488"/>
            <a:ext cx="504825" cy="21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692" name="CasellaDiTesto 25"/>
          <p:cNvSpPr txBox="1">
            <a:spLocks noChangeArrowheads="1"/>
          </p:cNvSpPr>
          <p:nvPr/>
        </p:nvSpPr>
        <p:spPr bwMode="auto">
          <a:xfrm>
            <a:off x="6227763" y="5949950"/>
            <a:ext cx="2736850" cy="9223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Facendo rotolare le palline e il bambino dall’alto verso il basso</a:t>
            </a:r>
          </a:p>
        </p:txBody>
      </p:sp>
      <p:sp>
        <p:nvSpPr>
          <p:cNvPr id="28693" name="CasellaDiTesto 30"/>
          <p:cNvSpPr txBox="1">
            <a:spLocks noChangeArrowheads="1"/>
          </p:cNvSpPr>
          <p:nvPr/>
        </p:nvSpPr>
        <p:spPr bwMode="auto">
          <a:xfrm>
            <a:off x="1331913" y="1700213"/>
            <a:ext cx="3168650" cy="6477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solidFill>
                  <a:schemeClr val="bg1"/>
                </a:solidFill>
                <a:latin typeface="Calibri" pitchFamily="34" charset="0"/>
              </a:rPr>
              <a:t>Vari materiali: metallo, stoffa , legno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</TotalTime>
  <Words>1210</Words>
  <Application>Microsoft Office PowerPoint</Application>
  <PresentationFormat>Presentazione su schermo (4:3)</PresentationFormat>
  <Paragraphs>192</Paragraphs>
  <Slides>23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9" baseType="lpstr">
      <vt:lpstr>Arial</vt:lpstr>
      <vt:lpstr>Calibri</vt:lpstr>
      <vt:lpstr>Comic Sans MS</vt:lpstr>
      <vt:lpstr>Arial Rounded MT Bold</vt:lpstr>
      <vt:lpstr>Aharoni</vt:lpstr>
      <vt:lpstr>Tema di Office</vt:lpstr>
      <vt:lpstr>Il metodo Pedagogico  Cognitivo Motorio  </vt:lpstr>
      <vt:lpstr>I presupposti teorici</vt:lpstr>
      <vt:lpstr> Alla scuola dell’infanzia il bambino   : </vt:lpstr>
      <vt:lpstr>Leggo e scrivo con il corpo </vt:lpstr>
      <vt:lpstr>Diapositiva 5</vt:lpstr>
      <vt:lpstr>Diapositiva 6</vt:lpstr>
      <vt:lpstr>Diapositiva 7</vt:lpstr>
      <vt:lpstr>Affinare le percezioni sensoriali per formare un atteggiamento analitico nel bambino</vt:lpstr>
      <vt:lpstr>Diapositiva 9</vt:lpstr>
      <vt:lpstr>Diapositiva 10</vt:lpstr>
      <vt:lpstr>Diapositiva 11</vt:lpstr>
      <vt:lpstr>Diapositiva 12</vt:lpstr>
      <vt:lpstr>Diapositiva 13</vt:lpstr>
      <vt:lpstr>“Giochi sul pavimento”</vt:lpstr>
      <vt:lpstr>Diapositiva 15</vt:lpstr>
      <vt:lpstr>Diapositiva 16</vt:lpstr>
      <vt:lpstr>Diapositiva 17</vt:lpstr>
      <vt:lpstr>Lo spazio-azione aiuta a concepire il concetto di tempo </vt:lpstr>
      <vt:lpstr>Diapositiva 19</vt:lpstr>
      <vt:lpstr>Diapositiva 20</vt:lpstr>
      <vt:lpstr>CON LA PASTA, BOLLI, CANNUCCE: 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metodo Rapizza nella scuola dell’Infanzia</dc:title>
  <dc:creator>renato</dc:creator>
  <cp:lastModifiedBy>Walter</cp:lastModifiedBy>
  <cp:revision>93</cp:revision>
  <dcterms:created xsi:type="dcterms:W3CDTF">2009-11-02T19:29:49Z</dcterms:created>
  <dcterms:modified xsi:type="dcterms:W3CDTF">2015-05-01T11:53:59Z</dcterms:modified>
</cp:coreProperties>
</file>